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8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52"/>
            <a:ext cx="8001056" cy="1357321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Семинардын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темасы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: «ДИСТАНТТЫК ОКУТУУ»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      </a:t>
            </a:r>
            <a:r>
              <a:rPr lang="ru-RU" sz="2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25. 03. 2020.</a:t>
            </a:r>
            <a:endParaRPr lang="ru-RU" sz="2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8501122" cy="4429156"/>
          </a:xfrm>
        </p:spPr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«Ал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ишти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сенден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мурда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жасашкан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ky-KG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өздөргө маани бербей, планыңыздагы максаттуу ишке </a:t>
            </a:r>
            <a:r>
              <a:rPr lang="ky-K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жаңыча толуктоолорду </a:t>
            </a:r>
            <a:r>
              <a:rPr lang="ky-K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киргизип, чечкиндүү аракеттениңиз! </a:t>
            </a:r>
            <a:r>
              <a:rPr lang="ky-KG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Төмөнкү</a:t>
            </a:r>
            <a:r>
              <a:rPr lang="ky-K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өзгөрүүлөр чыгармачылыктын </a:t>
            </a:r>
            <a:r>
              <a:rPr lang="ky-KG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ky-K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y-KG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</a:t>
            </a:r>
            <a:r>
              <a:rPr lang="ky-K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мисалы!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Ала- Бука көлү, шаркыратмалары\IMG-20190806-WA0004.jpg"/>
          <p:cNvPicPr>
            <a:picLocks noChangeAspect="1" noChangeArrowheads="1"/>
          </p:cNvPicPr>
          <p:nvPr/>
        </p:nvPicPr>
        <p:blipFill>
          <a:blip r:embed="rId2"/>
          <a:srcRect t="53452" r="-1681" b="9722"/>
          <a:stretch>
            <a:fillRect/>
          </a:stretch>
        </p:blipFill>
        <p:spPr bwMode="auto">
          <a:xfrm>
            <a:off x="357158" y="4357694"/>
            <a:ext cx="8643998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Ийгиликтин</a:t>
            </a: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кадамдары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Ала- Бука көлү, шаркыратмалары\IMG-20190803-WA0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429420" cy="5143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7256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Дистанттык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маалымат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Майлуу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Суу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колледжинин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директору: </a:t>
            </a:r>
            <a:r>
              <a:rPr lang="ru-RU" sz="27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Кадыралиеы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Ы.Ы.</a:t>
            </a:r>
            <a:endParaRPr lang="ru-RU" sz="27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M\Desktop\ДИСТАНТТЫК ОКУУ\IMG_20200408_1009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71612"/>
            <a:ext cx="7500990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368412"/>
          </a:xfrm>
        </p:spPr>
        <p:txBody>
          <a:bodyPr>
            <a:noAutofit/>
          </a:bodyPr>
          <a:lstStyle/>
          <a:p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Каралуучу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маселелер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1.Окутуунун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заманбап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 2.«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Гуглклассроом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Google classroom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Зуум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(Zoom)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программалары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M\Desktop\ДИСТАНТТЫК ОКУУ\IMG_20200408_1013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804"/>
          <a:stretch>
            <a:fillRect/>
          </a:stretch>
        </p:blipFill>
        <p:spPr bwMode="auto">
          <a:xfrm>
            <a:off x="571472" y="1928802"/>
            <a:ext cx="8001056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1368412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Учурдагы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кырдаалга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байланыштуу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жайларга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коюлган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Султанкулов</a:t>
            </a:r>
            <a:r>
              <a:rPr lang="ru-RU" sz="27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М.Д., </a:t>
            </a:r>
            <a:r>
              <a:rPr lang="ru-RU" sz="27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7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иштери</a:t>
            </a:r>
            <a:r>
              <a:rPr lang="ru-RU" sz="27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7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директордун</a:t>
            </a:r>
            <a:r>
              <a:rPr lang="ru-RU" sz="27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орун </a:t>
            </a:r>
            <a:r>
              <a:rPr lang="ru-RU" sz="27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басары</a:t>
            </a:r>
            <a:r>
              <a:rPr lang="ru-RU" sz="27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M\Desktop\ДИСТАНТТЫК ОКУУ\IMG_20200408_1013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85926"/>
            <a:ext cx="7858180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Гуглклассроом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программасын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y-K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өздөштүрүү: </a:t>
            </a:r>
            <a:r>
              <a:rPr lang="ky-KG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Якубалиев К.А., Усувалиева Г. М. Осунбеков С.С., Токтобаев М.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Ё.</a:t>
            </a:r>
            <a:endParaRPr lang="ru-RU" sz="2000" dirty="0"/>
          </a:p>
        </p:txBody>
      </p:sp>
      <p:pic>
        <p:nvPicPr>
          <p:cNvPr id="1026" name="Picture 2" descr="C:\Users\TM\Desktop\ДИСТАНТТЫК ОКУУ\IMG_20200408_1041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00200"/>
            <a:ext cx="7858180" cy="4972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Зуум</a:t>
            </a: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программасына</a:t>
            </a: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y-KG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өтүү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M\Desktop\ДИСТАНТТЫК ОКУУ\IMG_20200408_1054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8215369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Зуум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программасын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өздөштүрүү аракеттериндеги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талкуулар</a:t>
            </a:r>
            <a:endParaRPr lang="ru-RU" dirty="0"/>
          </a:p>
        </p:txBody>
      </p:sp>
      <p:pic>
        <p:nvPicPr>
          <p:cNvPr id="1027" name="Picture 3" descr="C:\Users\TM\Desktop\ДИСТАНТТЫК ОКУУ\IMG_20200408_1054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1600200"/>
            <a:ext cx="7572428" cy="5102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01122" cy="1143000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Окутуунун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заманбап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келечектеги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кадрларды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даярдоо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каражаттары</a:t>
            </a:r>
            <a:endParaRPr lang="ru-RU" sz="2800" dirty="0"/>
          </a:p>
        </p:txBody>
      </p:sp>
      <p:pic>
        <p:nvPicPr>
          <p:cNvPr id="1026" name="Picture 2" descr="C:\Users\TM\Desktop\ДИСТАНТТЫК ОКУУ\IMG_20200408_1054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00200"/>
            <a:ext cx="8143932" cy="4888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858312" cy="2714644"/>
          </a:xfrm>
        </p:spPr>
        <p:txBody>
          <a:bodyPr>
            <a:noAutofit/>
          </a:bodyPr>
          <a:lstStyle/>
          <a:p>
            <a:pPr algn="l"/>
            <a:r>
              <a:rPr lang="ky-K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Жашоону турмушка салыштыр дайыма!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Жакшыны айта бил, жашагын ачыла.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ЖАҢЫЛЫК – өсүүнүн уругу, багыңда!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ЖАҢЫЛЫК - жан дүйнө азыгы, </a:t>
            </a:r>
            <a:r>
              <a:rPr lang="ky-K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баарына!</a:t>
            </a:r>
            <a:r>
              <a:rPr lang="ky-KG" sz="32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  </a:t>
            </a:r>
            <a:r>
              <a:rPr lang="ky-KG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(16.04. 2019- жылы жазылган “Жашоо- өмүр”- аттуу ырынан</a:t>
            </a:r>
            <a:r>
              <a:rPr lang="ky-KG" sz="2000" b="1" i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ky-KG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алынган) 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 descr="C:\Users\TM\Desktop\фото1\Recoverd_jpg_file(25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357562"/>
            <a:ext cx="4429156" cy="2714644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3286125"/>
            <a:ext cx="3143272" cy="28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Тойчубекова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 Г</a:t>
            </a:r>
            <a:r>
              <a:rPr kumimoji="0" lang="ky-KG" sz="32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үлсада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y-KG" sz="32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Жолчубековна,</a:t>
            </a:r>
            <a:r>
              <a:rPr kumimoji="0" lang="ky-KG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   </a:t>
            </a:r>
            <a:r>
              <a:rPr kumimoji="0" lang="ky-KG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Майлуу- </a:t>
            </a:r>
            <a:r>
              <a:rPr kumimoji="0" lang="ky-KG" sz="20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Суу колледжинин</a:t>
            </a:r>
            <a:r>
              <a:rPr kumimoji="0" lang="ky-KG" sz="2000" b="1" i="0" u="none" strike="noStrike" cap="none" normalizeH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  </a:t>
            </a:r>
            <a:r>
              <a:rPr kumimoji="0" lang="ky-KG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усулчусу, англис тили предметинен</a:t>
            </a:r>
            <a:endParaRPr kumimoji="0" lang="ky-KG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GungsuhChe" pitchFamily="49" charset="-127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y-KG" sz="2000" b="1" dirty="0" smtClean="0">
                <a:solidFill>
                  <a:srgbClr val="C00000"/>
                </a:solidFill>
                <a:latin typeface="Times New Roman" pitchFamily="18" charset="0"/>
                <a:ea typeface="GungsuhChe" pitchFamily="49" charset="-127"/>
                <a:cs typeface="Times New Roman" pitchFamily="18" charset="0"/>
              </a:rPr>
              <a:t>         улук окутуучу</a:t>
            </a:r>
            <a:endParaRPr kumimoji="0" lang="ky-KG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152</Words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Семинардын темасы: «ДИСТАНТТЫК ОКУТУУ»        25. 03. 2020.</vt:lpstr>
      <vt:lpstr>Ийгиликтин кадамдары</vt:lpstr>
      <vt:lpstr>Дистанттык окуу боюнча маалымат Майлуу- Суу колледжинин директору: Кадыралиеы Ы.Ы.</vt:lpstr>
      <vt:lpstr>Каралуучу маселелер:                            1.Окутуунун заманбап технологиялары; 2.«Гуглклассроом» (Google classroom) жана «Зуум» (Zoom) программалары</vt:lpstr>
      <vt:lpstr>Учурдагы кырдаалга байланыштуу окуу жайларга коюлган талаптар: Султанкулов М.Д., окуу иштери боюнча директордун орун басары </vt:lpstr>
      <vt:lpstr>«Гуглклассроом» программасын өздөштүрүү: Якубалиев К.А., Усувалиева Г. М. Осунбеков С.С., Токтобаев М.Ё.</vt:lpstr>
      <vt:lpstr>«Зуум» программасына өтүү</vt:lpstr>
      <vt:lpstr>«Зуум» программасын өздөштүрүү аракеттериндеги талкуулар</vt:lpstr>
      <vt:lpstr>Окутуунун заманбап технологиялары-              келечектеги кадрларды даярдоо каражаттары</vt:lpstr>
      <vt:lpstr>Жашоону турмушка салыштыр дайыма! Жакшыны айта бил, жашагын ачыла. ЖАҢЫЛЫК – өсүүнүн уругу, багыңда! ЖАҢЫЛЫК - жан дүйнө азыгы, баарына!    (16.04. 2019- жылы жазылган “Жашоо- өмүр”- аттуу ырынан  алынган)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TM</dc:creator>
  <cp:lastModifiedBy>TM</cp:lastModifiedBy>
  <cp:revision>36</cp:revision>
  <dcterms:created xsi:type="dcterms:W3CDTF">2020-02-18T09:14:26Z</dcterms:created>
  <dcterms:modified xsi:type="dcterms:W3CDTF">2020-06-26T10:02:34Z</dcterms:modified>
</cp:coreProperties>
</file>