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</p:sldMasterIdLst>
  <p:notesMasterIdLst>
    <p:notesMasterId r:id="rId11"/>
  </p:notesMasterIdLst>
  <p:sldIdLst>
    <p:sldId id="256" r:id="rId3"/>
    <p:sldId id="257" r:id="rId4"/>
    <p:sldId id="274" r:id="rId5"/>
    <p:sldId id="275" r:id="rId6"/>
    <p:sldId id="265" r:id="rId7"/>
    <p:sldId id="277" r:id="rId8"/>
    <p:sldId id="271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5274" autoAdjust="0"/>
  </p:normalViewPr>
  <p:slideViewPr>
    <p:cSldViewPr snapToGrid="0">
      <p:cViewPr varScale="1">
        <p:scale>
          <a:sx n="82" d="100"/>
          <a:sy n="82" d="100"/>
        </p:scale>
        <p:origin x="73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15C13-CE26-467E-B8BD-49F9863A3ABF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84C75B-382F-4BC3-AC27-EB9DD60DBA6E}">
      <dgm:prSet phldrT="[Текст]" custT="1"/>
      <dgm:spPr/>
      <dgm:t>
        <a:bodyPr/>
        <a:lstStyle/>
        <a:p>
          <a:r>
            <a:rPr lang="ky-KG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Көрүүсү бузулган балдар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7B42D5-BB8D-485F-BBDC-2F89B8428D3C}" type="parTrans" cxnId="{C4BC8725-AC4D-4A9C-8F0D-B37FBE12AB02}">
      <dgm:prSet/>
      <dgm:spPr/>
      <dgm:t>
        <a:bodyPr/>
        <a:lstStyle/>
        <a:p>
          <a:endParaRPr lang="ru-RU"/>
        </a:p>
      </dgm:t>
    </dgm:pt>
    <dgm:pt modelId="{B85FC20B-0107-4B4F-98AB-5277591A0AD6}" type="sibTrans" cxnId="{C4BC8725-AC4D-4A9C-8F0D-B37FBE12AB02}">
      <dgm:prSet/>
      <dgm:spPr/>
      <dgm:t>
        <a:bodyPr/>
        <a:lstStyle/>
        <a:p>
          <a:endParaRPr lang="ru-RU"/>
        </a:p>
      </dgm:t>
    </dgm:pt>
    <dgm:pt modelId="{9B0CB874-B703-4A94-8C65-EFF407FCF06C}">
      <dgm:prSet phldrT="[Текст]"/>
      <dgm:spPr/>
      <dgm:t>
        <a:bodyPr/>
        <a:lstStyle/>
        <a:p>
          <a:r>
            <a:rPr lang="ky-KG" dirty="0"/>
            <a:t>Азиздер </a:t>
          </a:r>
          <a:endParaRPr lang="ru-RU" dirty="0"/>
        </a:p>
      </dgm:t>
    </dgm:pt>
    <dgm:pt modelId="{6EFB7634-E367-494F-9B6D-21FCEE524B3B}" type="parTrans" cxnId="{FCA25C2E-F9AC-4BAF-B539-07A68DC5AD6C}">
      <dgm:prSet/>
      <dgm:spPr/>
      <dgm:t>
        <a:bodyPr/>
        <a:lstStyle/>
        <a:p>
          <a:endParaRPr lang="ru-RU"/>
        </a:p>
      </dgm:t>
    </dgm:pt>
    <dgm:pt modelId="{0B56D0EE-3979-49AF-AE9D-FDFF2768D80F}" type="sibTrans" cxnId="{FCA25C2E-F9AC-4BAF-B539-07A68DC5AD6C}">
      <dgm:prSet/>
      <dgm:spPr/>
      <dgm:t>
        <a:bodyPr/>
        <a:lstStyle/>
        <a:p>
          <a:endParaRPr lang="ru-RU"/>
        </a:p>
      </dgm:t>
    </dgm:pt>
    <dgm:pt modelId="{6195213E-5056-4B0F-8B63-7A2ADA7F25AE}">
      <dgm:prSet phldrT="[Текст]"/>
      <dgm:spPr/>
      <dgm:t>
        <a:bodyPr/>
        <a:lstStyle/>
        <a:p>
          <a:r>
            <a:rPr lang="ky-KG" dirty="0"/>
            <a:t>Начар көргөндөр</a:t>
          </a:r>
          <a:endParaRPr lang="ru-RU" dirty="0"/>
        </a:p>
      </dgm:t>
    </dgm:pt>
    <dgm:pt modelId="{1F7BC1E2-82BC-48E7-A93C-53CE1B55D4A3}" type="parTrans" cxnId="{35E50F79-2F4B-49CC-874E-C5DE1F96744A}">
      <dgm:prSet/>
      <dgm:spPr/>
      <dgm:t>
        <a:bodyPr/>
        <a:lstStyle/>
        <a:p>
          <a:endParaRPr lang="ru-RU"/>
        </a:p>
      </dgm:t>
    </dgm:pt>
    <dgm:pt modelId="{347FBD9D-9569-4B90-A421-8E7A850FFAD4}" type="sibTrans" cxnId="{35E50F79-2F4B-49CC-874E-C5DE1F96744A}">
      <dgm:prSet/>
      <dgm:spPr/>
      <dgm:t>
        <a:bodyPr/>
        <a:lstStyle/>
        <a:p>
          <a:endParaRPr lang="ru-RU"/>
        </a:p>
      </dgm:t>
    </dgm:pt>
    <dgm:pt modelId="{5260EB98-302A-44B2-B6C3-8FE2E01A3F26}" type="pres">
      <dgm:prSet presAssocID="{8AE15C13-CE26-467E-B8BD-49F9863A3AB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91C3BB-4C49-4394-8FA7-6BE5B3273F70}" type="pres">
      <dgm:prSet presAssocID="{E784C75B-382F-4BC3-AC27-EB9DD60DBA6E}" presName="root1" presStyleCnt="0"/>
      <dgm:spPr/>
    </dgm:pt>
    <dgm:pt modelId="{94DD9C3F-FAB8-4E5C-BBF0-D089A908DC2E}" type="pres">
      <dgm:prSet presAssocID="{E784C75B-382F-4BC3-AC27-EB9DD60DBA6E}" presName="LevelOneTextNode" presStyleLbl="node0" presStyleIdx="0" presStyleCnt="1" custScaleX="71943" custScaleY="106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B80E40-1197-46F6-B54A-AC06649ADFE8}" type="pres">
      <dgm:prSet presAssocID="{E784C75B-382F-4BC3-AC27-EB9DD60DBA6E}" presName="level2hierChild" presStyleCnt="0"/>
      <dgm:spPr/>
    </dgm:pt>
    <dgm:pt modelId="{81AA173D-2D69-42B0-8507-59A3BD9689A7}" type="pres">
      <dgm:prSet presAssocID="{6EFB7634-E367-494F-9B6D-21FCEE524B3B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990431DC-7D9E-4650-9156-4199BA022EC7}" type="pres">
      <dgm:prSet presAssocID="{6EFB7634-E367-494F-9B6D-21FCEE524B3B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EBFD10D-10EF-4D29-A910-170AFD25D8F1}" type="pres">
      <dgm:prSet presAssocID="{9B0CB874-B703-4A94-8C65-EFF407FCF06C}" presName="root2" presStyleCnt="0"/>
      <dgm:spPr/>
    </dgm:pt>
    <dgm:pt modelId="{3AF872A2-0963-48E0-BE42-ABA1E5EF0B95}" type="pres">
      <dgm:prSet presAssocID="{9B0CB874-B703-4A94-8C65-EFF407FCF06C}" presName="LevelTwoTextNode" presStyleLbl="node2" presStyleIdx="0" presStyleCnt="2" custScaleX="46612" custScaleY="60540" custLinFactNeighborY="-12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FC223D-FA2C-4797-B2EA-07838189759D}" type="pres">
      <dgm:prSet presAssocID="{9B0CB874-B703-4A94-8C65-EFF407FCF06C}" presName="level3hierChild" presStyleCnt="0"/>
      <dgm:spPr/>
    </dgm:pt>
    <dgm:pt modelId="{4299A636-E9F4-4C91-84F0-344D66D31473}" type="pres">
      <dgm:prSet presAssocID="{1F7BC1E2-82BC-48E7-A93C-53CE1B55D4A3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FE582AF-5222-40CA-9039-623D2A5C1A96}" type="pres">
      <dgm:prSet presAssocID="{1F7BC1E2-82BC-48E7-A93C-53CE1B55D4A3}" presName="connTx" presStyleLbl="parChTrans1D2" presStyleIdx="1" presStyleCnt="2"/>
      <dgm:spPr/>
      <dgm:t>
        <a:bodyPr/>
        <a:lstStyle/>
        <a:p>
          <a:endParaRPr lang="ru-RU"/>
        </a:p>
      </dgm:t>
    </dgm:pt>
    <dgm:pt modelId="{51753C3F-3A00-46FE-AB9E-52C5693919F8}" type="pres">
      <dgm:prSet presAssocID="{6195213E-5056-4B0F-8B63-7A2ADA7F25AE}" presName="root2" presStyleCnt="0"/>
      <dgm:spPr/>
    </dgm:pt>
    <dgm:pt modelId="{D1E66267-AEC0-4C76-8717-34C1A6A0B725}" type="pres">
      <dgm:prSet presAssocID="{6195213E-5056-4B0F-8B63-7A2ADA7F25AE}" presName="LevelTwoTextNode" presStyleLbl="node2" presStyleIdx="1" presStyleCnt="2" custScaleX="46072" custScaleY="4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9BA727-1127-45CE-89EE-490FA9267697}" type="pres">
      <dgm:prSet presAssocID="{6195213E-5056-4B0F-8B63-7A2ADA7F25AE}" presName="level3hierChild" presStyleCnt="0"/>
      <dgm:spPr/>
    </dgm:pt>
  </dgm:ptLst>
  <dgm:cxnLst>
    <dgm:cxn modelId="{1634EA0F-3063-48EA-82DD-C92F4C12351A}" type="presOf" srcId="{6195213E-5056-4B0F-8B63-7A2ADA7F25AE}" destId="{D1E66267-AEC0-4C76-8717-34C1A6A0B725}" srcOrd="0" destOrd="0" presId="urn:microsoft.com/office/officeart/2005/8/layout/hierarchy2"/>
    <dgm:cxn modelId="{7B4C5C64-CC48-4050-AD82-7F3FE1B21D31}" type="presOf" srcId="{E784C75B-382F-4BC3-AC27-EB9DD60DBA6E}" destId="{94DD9C3F-FAB8-4E5C-BBF0-D089A908DC2E}" srcOrd="0" destOrd="0" presId="urn:microsoft.com/office/officeart/2005/8/layout/hierarchy2"/>
    <dgm:cxn modelId="{084843B6-E919-4E11-ACB1-26B656706C9E}" type="presOf" srcId="{8AE15C13-CE26-467E-B8BD-49F9863A3ABF}" destId="{5260EB98-302A-44B2-B6C3-8FE2E01A3F26}" srcOrd="0" destOrd="0" presId="urn:microsoft.com/office/officeart/2005/8/layout/hierarchy2"/>
    <dgm:cxn modelId="{898E2233-7545-4BDC-AA28-2B707D1C19E8}" type="presOf" srcId="{9B0CB874-B703-4A94-8C65-EFF407FCF06C}" destId="{3AF872A2-0963-48E0-BE42-ABA1E5EF0B95}" srcOrd="0" destOrd="0" presId="urn:microsoft.com/office/officeart/2005/8/layout/hierarchy2"/>
    <dgm:cxn modelId="{30480BB3-E199-4912-8245-3486CD60A225}" type="presOf" srcId="{6EFB7634-E367-494F-9B6D-21FCEE524B3B}" destId="{81AA173D-2D69-42B0-8507-59A3BD9689A7}" srcOrd="0" destOrd="0" presId="urn:microsoft.com/office/officeart/2005/8/layout/hierarchy2"/>
    <dgm:cxn modelId="{A20F40B2-AC00-4AF8-A959-8A0F34F5E4AA}" type="presOf" srcId="{1F7BC1E2-82BC-48E7-A93C-53CE1B55D4A3}" destId="{EFE582AF-5222-40CA-9039-623D2A5C1A96}" srcOrd="1" destOrd="0" presId="urn:microsoft.com/office/officeart/2005/8/layout/hierarchy2"/>
    <dgm:cxn modelId="{35E50F79-2F4B-49CC-874E-C5DE1F96744A}" srcId="{E784C75B-382F-4BC3-AC27-EB9DD60DBA6E}" destId="{6195213E-5056-4B0F-8B63-7A2ADA7F25AE}" srcOrd="1" destOrd="0" parTransId="{1F7BC1E2-82BC-48E7-A93C-53CE1B55D4A3}" sibTransId="{347FBD9D-9569-4B90-A421-8E7A850FFAD4}"/>
    <dgm:cxn modelId="{C4BC8725-AC4D-4A9C-8F0D-B37FBE12AB02}" srcId="{8AE15C13-CE26-467E-B8BD-49F9863A3ABF}" destId="{E784C75B-382F-4BC3-AC27-EB9DD60DBA6E}" srcOrd="0" destOrd="0" parTransId="{7E7B42D5-BB8D-485F-BBDC-2F89B8428D3C}" sibTransId="{B85FC20B-0107-4B4F-98AB-5277591A0AD6}"/>
    <dgm:cxn modelId="{6E12BFC4-FC4F-4231-92E2-875944214A84}" type="presOf" srcId="{1F7BC1E2-82BC-48E7-A93C-53CE1B55D4A3}" destId="{4299A636-E9F4-4C91-84F0-344D66D31473}" srcOrd="0" destOrd="0" presId="urn:microsoft.com/office/officeart/2005/8/layout/hierarchy2"/>
    <dgm:cxn modelId="{90B5592B-1B80-46CD-9472-46DEF5D0AF45}" type="presOf" srcId="{6EFB7634-E367-494F-9B6D-21FCEE524B3B}" destId="{990431DC-7D9E-4650-9156-4199BA022EC7}" srcOrd="1" destOrd="0" presId="urn:microsoft.com/office/officeart/2005/8/layout/hierarchy2"/>
    <dgm:cxn modelId="{FCA25C2E-F9AC-4BAF-B539-07A68DC5AD6C}" srcId="{E784C75B-382F-4BC3-AC27-EB9DD60DBA6E}" destId="{9B0CB874-B703-4A94-8C65-EFF407FCF06C}" srcOrd="0" destOrd="0" parTransId="{6EFB7634-E367-494F-9B6D-21FCEE524B3B}" sibTransId="{0B56D0EE-3979-49AF-AE9D-FDFF2768D80F}"/>
    <dgm:cxn modelId="{52B46A8E-5FF2-474E-99C1-C9F48853C727}" type="presParOf" srcId="{5260EB98-302A-44B2-B6C3-8FE2E01A3F26}" destId="{2091C3BB-4C49-4394-8FA7-6BE5B3273F70}" srcOrd="0" destOrd="0" presId="urn:microsoft.com/office/officeart/2005/8/layout/hierarchy2"/>
    <dgm:cxn modelId="{FC16EF13-560B-47A1-8629-AE77F50A6426}" type="presParOf" srcId="{2091C3BB-4C49-4394-8FA7-6BE5B3273F70}" destId="{94DD9C3F-FAB8-4E5C-BBF0-D089A908DC2E}" srcOrd="0" destOrd="0" presId="urn:microsoft.com/office/officeart/2005/8/layout/hierarchy2"/>
    <dgm:cxn modelId="{5DE385A5-4F27-4C12-86B1-B006C24B6A52}" type="presParOf" srcId="{2091C3BB-4C49-4394-8FA7-6BE5B3273F70}" destId="{91B80E40-1197-46F6-B54A-AC06649ADFE8}" srcOrd="1" destOrd="0" presId="urn:microsoft.com/office/officeart/2005/8/layout/hierarchy2"/>
    <dgm:cxn modelId="{D239D9D6-ECE2-4933-9C57-69A4B1437789}" type="presParOf" srcId="{91B80E40-1197-46F6-B54A-AC06649ADFE8}" destId="{81AA173D-2D69-42B0-8507-59A3BD9689A7}" srcOrd="0" destOrd="0" presId="urn:microsoft.com/office/officeart/2005/8/layout/hierarchy2"/>
    <dgm:cxn modelId="{3CC6162F-2B82-4A35-9329-C6CACDD48559}" type="presParOf" srcId="{81AA173D-2D69-42B0-8507-59A3BD9689A7}" destId="{990431DC-7D9E-4650-9156-4199BA022EC7}" srcOrd="0" destOrd="0" presId="urn:microsoft.com/office/officeart/2005/8/layout/hierarchy2"/>
    <dgm:cxn modelId="{786777EF-5124-4E36-90F9-535135099DCB}" type="presParOf" srcId="{91B80E40-1197-46F6-B54A-AC06649ADFE8}" destId="{8EBFD10D-10EF-4D29-A910-170AFD25D8F1}" srcOrd="1" destOrd="0" presId="urn:microsoft.com/office/officeart/2005/8/layout/hierarchy2"/>
    <dgm:cxn modelId="{81D27AF3-49D5-4615-B9B0-69FFE617510B}" type="presParOf" srcId="{8EBFD10D-10EF-4D29-A910-170AFD25D8F1}" destId="{3AF872A2-0963-48E0-BE42-ABA1E5EF0B95}" srcOrd="0" destOrd="0" presId="urn:microsoft.com/office/officeart/2005/8/layout/hierarchy2"/>
    <dgm:cxn modelId="{BFAD5905-62E7-49EF-9D73-E6ED7A5D0657}" type="presParOf" srcId="{8EBFD10D-10EF-4D29-A910-170AFD25D8F1}" destId="{8DFC223D-FA2C-4797-B2EA-07838189759D}" srcOrd="1" destOrd="0" presId="urn:microsoft.com/office/officeart/2005/8/layout/hierarchy2"/>
    <dgm:cxn modelId="{B0F8C91A-B0D6-4283-AA41-18A35C58C6BD}" type="presParOf" srcId="{91B80E40-1197-46F6-B54A-AC06649ADFE8}" destId="{4299A636-E9F4-4C91-84F0-344D66D31473}" srcOrd="2" destOrd="0" presId="urn:microsoft.com/office/officeart/2005/8/layout/hierarchy2"/>
    <dgm:cxn modelId="{E48A8EFD-0645-4011-A91F-D335E3674EB5}" type="presParOf" srcId="{4299A636-E9F4-4C91-84F0-344D66D31473}" destId="{EFE582AF-5222-40CA-9039-623D2A5C1A96}" srcOrd="0" destOrd="0" presId="urn:microsoft.com/office/officeart/2005/8/layout/hierarchy2"/>
    <dgm:cxn modelId="{AA91A434-5811-4B8E-B81F-3DCCACCBE44C}" type="presParOf" srcId="{91B80E40-1197-46F6-B54A-AC06649ADFE8}" destId="{51753C3F-3A00-46FE-AB9E-52C5693919F8}" srcOrd="3" destOrd="0" presId="urn:microsoft.com/office/officeart/2005/8/layout/hierarchy2"/>
    <dgm:cxn modelId="{943CE283-F8C7-48E2-BE11-D3C489B65A2A}" type="presParOf" srcId="{51753C3F-3A00-46FE-AB9E-52C5693919F8}" destId="{D1E66267-AEC0-4C76-8717-34C1A6A0B725}" srcOrd="0" destOrd="0" presId="urn:microsoft.com/office/officeart/2005/8/layout/hierarchy2"/>
    <dgm:cxn modelId="{656EF07C-5A6D-4442-84CC-13D66B220694}" type="presParOf" srcId="{51753C3F-3A00-46FE-AB9E-52C5693919F8}" destId="{609BA727-1127-45CE-89EE-490FA926769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FE7D43-D773-4621-BB1C-1DEFB678E08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7EF04-9765-46CA-872E-6C1C6B204098}">
      <dgm:prSet phldrT="[Текст]" custT="1"/>
      <dgm:spPr/>
      <dgm:t>
        <a:bodyPr/>
        <a:lstStyle/>
        <a:p>
          <a:r>
            <a:rPr lang="ky-KG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Угуусу бузулган балдар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B15F70-9D22-476D-B867-0319F7E24081}" type="parTrans" cxnId="{071C8685-F1E2-43D6-95CF-7FC3D3C0E9E4}">
      <dgm:prSet/>
      <dgm:spPr/>
      <dgm:t>
        <a:bodyPr/>
        <a:lstStyle/>
        <a:p>
          <a:endParaRPr lang="ru-RU"/>
        </a:p>
      </dgm:t>
    </dgm:pt>
    <dgm:pt modelId="{B3FE04EF-75A0-4F1A-ABEF-021C03A7097D}" type="sibTrans" cxnId="{071C8685-F1E2-43D6-95CF-7FC3D3C0E9E4}">
      <dgm:prSet/>
      <dgm:spPr/>
      <dgm:t>
        <a:bodyPr/>
        <a:lstStyle/>
        <a:p>
          <a:endParaRPr lang="ru-RU"/>
        </a:p>
      </dgm:t>
    </dgm:pt>
    <dgm:pt modelId="{AEAADACB-F6D6-4C16-BD57-E2902BB134B8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ky-KG" sz="2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Укпагандар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ky-KG" sz="2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(дүлөйлөр)</a:t>
          </a:r>
          <a:endParaRPr lang="ru-RU" sz="2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15B18-1643-4610-9F48-DC91F655666C}" type="parTrans" cxnId="{B3B977F9-A2B0-4C9C-A9B3-855E265DE57E}">
      <dgm:prSet/>
      <dgm:spPr/>
      <dgm:t>
        <a:bodyPr/>
        <a:lstStyle/>
        <a:p>
          <a:endParaRPr lang="ru-RU"/>
        </a:p>
      </dgm:t>
    </dgm:pt>
    <dgm:pt modelId="{4702FD81-357C-491B-BC29-3ED9AEA6AD36}" type="sibTrans" cxnId="{B3B977F9-A2B0-4C9C-A9B3-855E265DE57E}">
      <dgm:prSet/>
      <dgm:spPr/>
      <dgm:t>
        <a:bodyPr/>
        <a:lstStyle/>
        <a:p>
          <a:endParaRPr lang="ru-RU"/>
        </a:p>
      </dgm:t>
    </dgm:pt>
    <dgm:pt modelId="{F9B914DE-6695-4976-9B03-74004AAB0D77}">
      <dgm:prSet phldrT="[Текст]"/>
      <dgm:spPr/>
      <dgm:t>
        <a:bodyPr/>
        <a:lstStyle/>
        <a:p>
          <a:r>
            <a:rPr lang="ky-KG" dirty="0">
              <a:latin typeface="Times New Roman" panose="02020603050405020304" pitchFamily="18" charset="0"/>
              <a:cs typeface="Times New Roman" panose="02020603050405020304" pitchFamily="18" charset="0"/>
            </a:rPr>
            <a:t>туубаса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7DBFAE-8758-4644-B317-CD1189B5DADA}" type="parTrans" cxnId="{FF385AF5-280B-4D79-A878-A10477DC01E4}">
      <dgm:prSet/>
      <dgm:spPr/>
      <dgm:t>
        <a:bodyPr/>
        <a:lstStyle/>
        <a:p>
          <a:endParaRPr lang="ru-RU"/>
        </a:p>
      </dgm:t>
    </dgm:pt>
    <dgm:pt modelId="{07F47B83-E507-4C65-8D88-9BE0E7C5CA75}" type="sibTrans" cxnId="{FF385AF5-280B-4D79-A878-A10477DC01E4}">
      <dgm:prSet/>
      <dgm:spPr/>
      <dgm:t>
        <a:bodyPr/>
        <a:lstStyle/>
        <a:p>
          <a:endParaRPr lang="ru-RU"/>
        </a:p>
      </dgm:t>
    </dgm:pt>
    <dgm:pt modelId="{465ED0EC-4D1B-4AEE-B842-9F7A8BC8A6E7}">
      <dgm:prSet phldrT="[Текст]"/>
      <dgm:spPr/>
      <dgm:t>
        <a:bodyPr/>
        <a:lstStyle/>
        <a:p>
          <a:r>
            <a:rPr lang="ky-KG" dirty="0">
              <a:latin typeface="Times New Roman" panose="02020603050405020304" pitchFamily="18" charset="0"/>
              <a:cs typeface="Times New Roman" panose="02020603050405020304" pitchFamily="18" charset="0"/>
            </a:rPr>
            <a:t>туунду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BD6D04-CCD3-439A-BE88-08F85D648248}" type="parTrans" cxnId="{C88EC48D-483D-438A-85E8-B5BAA94B6ED6}">
      <dgm:prSet/>
      <dgm:spPr/>
      <dgm:t>
        <a:bodyPr/>
        <a:lstStyle/>
        <a:p>
          <a:endParaRPr lang="ru-RU"/>
        </a:p>
      </dgm:t>
    </dgm:pt>
    <dgm:pt modelId="{3311DD88-1F4A-436E-BF06-CFC382CFAED5}" type="sibTrans" cxnId="{C88EC48D-483D-438A-85E8-B5BAA94B6ED6}">
      <dgm:prSet/>
      <dgm:spPr/>
      <dgm:t>
        <a:bodyPr/>
        <a:lstStyle/>
        <a:p>
          <a:endParaRPr lang="ru-RU"/>
        </a:p>
      </dgm:t>
    </dgm:pt>
    <dgm:pt modelId="{9D364D13-1ECE-4952-A452-F413C4ED90FE}">
      <dgm:prSet phldrT="[Текст]" custT="1"/>
      <dgm:spPr/>
      <dgm:t>
        <a:bodyPr/>
        <a:lstStyle/>
        <a:p>
          <a:r>
            <a:rPr lang="ky-KG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Начар уккандар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312D26-3003-4B77-A1D9-1C76004D3A86}" type="parTrans" cxnId="{7A816E53-5A6C-4E4A-88E8-51C9E1EBAD4F}">
      <dgm:prSet/>
      <dgm:spPr/>
      <dgm:t>
        <a:bodyPr/>
        <a:lstStyle/>
        <a:p>
          <a:endParaRPr lang="ru-RU"/>
        </a:p>
      </dgm:t>
    </dgm:pt>
    <dgm:pt modelId="{11D72E71-18C1-447F-8129-F0183FC10051}" type="sibTrans" cxnId="{7A816E53-5A6C-4E4A-88E8-51C9E1EBAD4F}">
      <dgm:prSet/>
      <dgm:spPr/>
      <dgm:t>
        <a:bodyPr/>
        <a:lstStyle/>
        <a:p>
          <a:endParaRPr lang="ru-RU"/>
        </a:p>
      </dgm:t>
    </dgm:pt>
    <dgm:pt modelId="{D3FD2820-8CAA-47A8-B1FE-2E68F875650B}" type="pres">
      <dgm:prSet presAssocID="{62FE7D43-D773-4621-BB1C-1DEFB678E08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AF8B90-D3E1-4BA2-96CA-41AF871A1D04}" type="pres">
      <dgm:prSet presAssocID="{7997EF04-9765-46CA-872E-6C1C6B204098}" presName="root1" presStyleCnt="0"/>
      <dgm:spPr/>
    </dgm:pt>
    <dgm:pt modelId="{DC5E6234-DDF9-4685-AB31-6DE391E48CFC}" type="pres">
      <dgm:prSet presAssocID="{7997EF04-9765-46CA-872E-6C1C6B204098}" presName="LevelOneTextNode" presStyleLbl="node0" presStyleIdx="0" presStyleCnt="1" custScaleX="144733" custScaleY="103271" custLinFactNeighborX="1545" custLinFactNeighborY="-127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3881BF-2A22-40C7-8366-F26ADD8E2408}" type="pres">
      <dgm:prSet presAssocID="{7997EF04-9765-46CA-872E-6C1C6B204098}" presName="level2hierChild" presStyleCnt="0"/>
      <dgm:spPr/>
    </dgm:pt>
    <dgm:pt modelId="{39D94A8C-9C53-4248-A4EB-BA7532144C60}" type="pres">
      <dgm:prSet presAssocID="{17F15B18-1643-4610-9F48-DC91F655666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E39D991B-11B1-42E6-86E5-579F90C85DAE}" type="pres">
      <dgm:prSet presAssocID="{17F15B18-1643-4610-9F48-DC91F655666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1F7C89EA-A8FD-4A8C-86E2-13051AED1B70}" type="pres">
      <dgm:prSet presAssocID="{AEAADACB-F6D6-4C16-BD57-E2902BB134B8}" presName="root2" presStyleCnt="0"/>
      <dgm:spPr/>
    </dgm:pt>
    <dgm:pt modelId="{0EDB01ED-18FE-473C-B49C-666CC4D74CEC}" type="pres">
      <dgm:prSet presAssocID="{AEAADACB-F6D6-4C16-BD57-E2902BB134B8}" presName="LevelTwoTextNode" presStyleLbl="node2" presStyleIdx="0" presStyleCnt="2" custScaleX="139725" custScaleY="97771" custLinFactNeighborX="-12741" custLinFactNeighborY="-212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666D4D-1E92-42F7-8F67-AFA9F5F39B1C}" type="pres">
      <dgm:prSet presAssocID="{AEAADACB-F6D6-4C16-BD57-E2902BB134B8}" presName="level3hierChild" presStyleCnt="0"/>
      <dgm:spPr/>
    </dgm:pt>
    <dgm:pt modelId="{0E8CF507-6E02-424C-8B9E-27AFBBCF97C3}" type="pres">
      <dgm:prSet presAssocID="{837DBFAE-8758-4644-B317-CD1189B5DADA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FD04B6DB-D803-4D35-9960-2E19C9EDD01A}" type="pres">
      <dgm:prSet presAssocID="{837DBFAE-8758-4644-B317-CD1189B5DADA}" presName="connTx" presStyleLbl="parChTrans1D3" presStyleIdx="0" presStyleCnt="2"/>
      <dgm:spPr/>
      <dgm:t>
        <a:bodyPr/>
        <a:lstStyle/>
        <a:p>
          <a:endParaRPr lang="ru-RU"/>
        </a:p>
      </dgm:t>
    </dgm:pt>
    <dgm:pt modelId="{8A1FB2F3-F039-4672-B8D3-658B5CF2D4EE}" type="pres">
      <dgm:prSet presAssocID="{F9B914DE-6695-4976-9B03-74004AAB0D77}" presName="root2" presStyleCnt="0"/>
      <dgm:spPr/>
    </dgm:pt>
    <dgm:pt modelId="{B9E55745-D1A8-4D09-8F55-EDC3752F51AB}" type="pres">
      <dgm:prSet presAssocID="{F9B914DE-6695-4976-9B03-74004AAB0D77}" presName="LevelTwoTextNode" presStyleLbl="node3" presStyleIdx="0" presStyleCnt="2" custScaleY="53009" custLinFactNeighborX="-2294" custLinFactNeighborY="-510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008611-2FE7-4630-9452-4C272C61454E}" type="pres">
      <dgm:prSet presAssocID="{F9B914DE-6695-4976-9B03-74004AAB0D77}" presName="level3hierChild" presStyleCnt="0"/>
      <dgm:spPr/>
    </dgm:pt>
    <dgm:pt modelId="{BE195749-FCE8-42F4-B8B2-86E24DB5F93C}" type="pres">
      <dgm:prSet presAssocID="{E1BD6D04-CCD3-439A-BE88-08F85D648248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7B12AF2B-5F85-4D9B-B575-C26E672968F7}" type="pres">
      <dgm:prSet presAssocID="{E1BD6D04-CCD3-439A-BE88-08F85D648248}" presName="connTx" presStyleLbl="parChTrans1D3" presStyleIdx="1" presStyleCnt="2"/>
      <dgm:spPr/>
      <dgm:t>
        <a:bodyPr/>
        <a:lstStyle/>
        <a:p>
          <a:endParaRPr lang="ru-RU"/>
        </a:p>
      </dgm:t>
    </dgm:pt>
    <dgm:pt modelId="{8AB4A2C9-3122-401A-9A42-C93114818382}" type="pres">
      <dgm:prSet presAssocID="{465ED0EC-4D1B-4AEE-B842-9F7A8BC8A6E7}" presName="root2" presStyleCnt="0"/>
      <dgm:spPr/>
    </dgm:pt>
    <dgm:pt modelId="{97C06B0E-53E0-49DB-BA41-9757388DC090}" type="pres">
      <dgm:prSet presAssocID="{465ED0EC-4D1B-4AEE-B842-9F7A8BC8A6E7}" presName="LevelTwoTextNode" presStyleLbl="node3" presStyleIdx="1" presStyleCnt="2" custScaleY="59106" custLinFactNeighborX="-2669" custLinFactNeighborY="-430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24922E-A438-4862-A6FA-208D399DA125}" type="pres">
      <dgm:prSet presAssocID="{465ED0EC-4D1B-4AEE-B842-9F7A8BC8A6E7}" presName="level3hierChild" presStyleCnt="0"/>
      <dgm:spPr/>
    </dgm:pt>
    <dgm:pt modelId="{9E0D0313-066C-4150-A35A-FD8B92AE894A}" type="pres">
      <dgm:prSet presAssocID="{27312D26-3003-4B77-A1D9-1C76004D3A86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BAA31F9D-A66E-44D1-9455-9921CCAE6AFC}" type="pres">
      <dgm:prSet presAssocID="{27312D26-3003-4B77-A1D9-1C76004D3A8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50E25D15-8A1A-4A3A-AA23-E3DF24F9D6E2}" type="pres">
      <dgm:prSet presAssocID="{9D364D13-1ECE-4952-A452-F413C4ED90FE}" presName="root2" presStyleCnt="0"/>
      <dgm:spPr/>
    </dgm:pt>
    <dgm:pt modelId="{7229A15A-65E8-477D-8CCC-30AB0A68B203}" type="pres">
      <dgm:prSet presAssocID="{9D364D13-1ECE-4952-A452-F413C4ED90FE}" presName="LevelTwoTextNode" presStyleLbl="node2" presStyleIdx="1" presStyleCnt="2" custScaleX="187825" custScaleY="60623" custLinFactNeighborX="-16870" custLinFactNeighborY="16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216383-5B71-4A1F-A847-D8856A510605}" type="pres">
      <dgm:prSet presAssocID="{9D364D13-1ECE-4952-A452-F413C4ED90FE}" presName="level3hierChild" presStyleCnt="0"/>
      <dgm:spPr/>
    </dgm:pt>
  </dgm:ptLst>
  <dgm:cxnLst>
    <dgm:cxn modelId="{0F97DE45-2C8B-4179-A0CD-0342CE5AEE06}" type="presOf" srcId="{837DBFAE-8758-4644-B317-CD1189B5DADA}" destId="{0E8CF507-6E02-424C-8B9E-27AFBBCF97C3}" srcOrd="0" destOrd="0" presId="urn:microsoft.com/office/officeart/2005/8/layout/hierarchy2"/>
    <dgm:cxn modelId="{C88EC48D-483D-438A-85E8-B5BAA94B6ED6}" srcId="{AEAADACB-F6D6-4C16-BD57-E2902BB134B8}" destId="{465ED0EC-4D1B-4AEE-B842-9F7A8BC8A6E7}" srcOrd="1" destOrd="0" parTransId="{E1BD6D04-CCD3-439A-BE88-08F85D648248}" sibTransId="{3311DD88-1F4A-436E-BF06-CFC382CFAED5}"/>
    <dgm:cxn modelId="{35BA6155-AF0C-415C-9215-CC0A7DCD32DB}" type="presOf" srcId="{27312D26-3003-4B77-A1D9-1C76004D3A86}" destId="{9E0D0313-066C-4150-A35A-FD8B92AE894A}" srcOrd="0" destOrd="0" presId="urn:microsoft.com/office/officeart/2005/8/layout/hierarchy2"/>
    <dgm:cxn modelId="{BFBE1798-1D08-441D-B633-282A9807E0A4}" type="presOf" srcId="{62FE7D43-D773-4621-BB1C-1DEFB678E080}" destId="{D3FD2820-8CAA-47A8-B1FE-2E68F875650B}" srcOrd="0" destOrd="0" presId="urn:microsoft.com/office/officeart/2005/8/layout/hierarchy2"/>
    <dgm:cxn modelId="{4FD49E44-5FCE-49D6-9476-4F6BA0C6B071}" type="presOf" srcId="{E1BD6D04-CCD3-439A-BE88-08F85D648248}" destId="{BE195749-FCE8-42F4-B8B2-86E24DB5F93C}" srcOrd="0" destOrd="0" presId="urn:microsoft.com/office/officeart/2005/8/layout/hierarchy2"/>
    <dgm:cxn modelId="{979138C8-BB79-4C0A-99BF-4032F4138C3B}" type="presOf" srcId="{AEAADACB-F6D6-4C16-BD57-E2902BB134B8}" destId="{0EDB01ED-18FE-473C-B49C-666CC4D74CEC}" srcOrd="0" destOrd="0" presId="urn:microsoft.com/office/officeart/2005/8/layout/hierarchy2"/>
    <dgm:cxn modelId="{FE4CD073-C13C-4D8D-8D93-2349360B55CC}" type="presOf" srcId="{837DBFAE-8758-4644-B317-CD1189B5DADA}" destId="{FD04B6DB-D803-4D35-9960-2E19C9EDD01A}" srcOrd="1" destOrd="0" presId="urn:microsoft.com/office/officeart/2005/8/layout/hierarchy2"/>
    <dgm:cxn modelId="{815F4367-D97C-4771-97CD-154247C152E5}" type="presOf" srcId="{9D364D13-1ECE-4952-A452-F413C4ED90FE}" destId="{7229A15A-65E8-477D-8CCC-30AB0A68B203}" srcOrd="0" destOrd="0" presId="urn:microsoft.com/office/officeart/2005/8/layout/hierarchy2"/>
    <dgm:cxn modelId="{0A5B70BA-5543-432A-8BF7-0102330E18D8}" type="presOf" srcId="{27312D26-3003-4B77-A1D9-1C76004D3A86}" destId="{BAA31F9D-A66E-44D1-9455-9921CCAE6AFC}" srcOrd="1" destOrd="0" presId="urn:microsoft.com/office/officeart/2005/8/layout/hierarchy2"/>
    <dgm:cxn modelId="{6B020E27-9471-44AD-B36A-D8C91816B3C2}" type="presOf" srcId="{17F15B18-1643-4610-9F48-DC91F655666C}" destId="{E39D991B-11B1-42E6-86E5-579F90C85DAE}" srcOrd="1" destOrd="0" presId="urn:microsoft.com/office/officeart/2005/8/layout/hierarchy2"/>
    <dgm:cxn modelId="{2D34F676-162D-404A-9A85-6F025AFD1943}" type="presOf" srcId="{F9B914DE-6695-4976-9B03-74004AAB0D77}" destId="{B9E55745-D1A8-4D09-8F55-EDC3752F51AB}" srcOrd="0" destOrd="0" presId="urn:microsoft.com/office/officeart/2005/8/layout/hierarchy2"/>
    <dgm:cxn modelId="{B3B977F9-A2B0-4C9C-A9B3-855E265DE57E}" srcId="{7997EF04-9765-46CA-872E-6C1C6B204098}" destId="{AEAADACB-F6D6-4C16-BD57-E2902BB134B8}" srcOrd="0" destOrd="0" parTransId="{17F15B18-1643-4610-9F48-DC91F655666C}" sibTransId="{4702FD81-357C-491B-BC29-3ED9AEA6AD36}"/>
    <dgm:cxn modelId="{FF385AF5-280B-4D79-A878-A10477DC01E4}" srcId="{AEAADACB-F6D6-4C16-BD57-E2902BB134B8}" destId="{F9B914DE-6695-4976-9B03-74004AAB0D77}" srcOrd="0" destOrd="0" parTransId="{837DBFAE-8758-4644-B317-CD1189B5DADA}" sibTransId="{07F47B83-E507-4C65-8D88-9BE0E7C5CA75}"/>
    <dgm:cxn modelId="{F4530D89-37D2-4BD7-BF82-A9233FDE2B07}" type="presOf" srcId="{465ED0EC-4D1B-4AEE-B842-9F7A8BC8A6E7}" destId="{97C06B0E-53E0-49DB-BA41-9757388DC090}" srcOrd="0" destOrd="0" presId="urn:microsoft.com/office/officeart/2005/8/layout/hierarchy2"/>
    <dgm:cxn modelId="{9D648E59-D723-413B-9517-9768DFEEA832}" type="presOf" srcId="{E1BD6D04-CCD3-439A-BE88-08F85D648248}" destId="{7B12AF2B-5F85-4D9B-B575-C26E672968F7}" srcOrd="1" destOrd="0" presId="urn:microsoft.com/office/officeart/2005/8/layout/hierarchy2"/>
    <dgm:cxn modelId="{27573EC0-4F92-4B69-AC1B-06DE7A6B0103}" type="presOf" srcId="{17F15B18-1643-4610-9F48-DC91F655666C}" destId="{39D94A8C-9C53-4248-A4EB-BA7532144C60}" srcOrd="0" destOrd="0" presId="urn:microsoft.com/office/officeart/2005/8/layout/hierarchy2"/>
    <dgm:cxn modelId="{1AC9474D-2E65-4D91-A4EE-957EA78E318F}" type="presOf" srcId="{7997EF04-9765-46CA-872E-6C1C6B204098}" destId="{DC5E6234-DDF9-4685-AB31-6DE391E48CFC}" srcOrd="0" destOrd="0" presId="urn:microsoft.com/office/officeart/2005/8/layout/hierarchy2"/>
    <dgm:cxn modelId="{7A816E53-5A6C-4E4A-88E8-51C9E1EBAD4F}" srcId="{7997EF04-9765-46CA-872E-6C1C6B204098}" destId="{9D364D13-1ECE-4952-A452-F413C4ED90FE}" srcOrd="1" destOrd="0" parTransId="{27312D26-3003-4B77-A1D9-1C76004D3A86}" sibTransId="{11D72E71-18C1-447F-8129-F0183FC10051}"/>
    <dgm:cxn modelId="{071C8685-F1E2-43D6-95CF-7FC3D3C0E9E4}" srcId="{62FE7D43-D773-4621-BB1C-1DEFB678E080}" destId="{7997EF04-9765-46CA-872E-6C1C6B204098}" srcOrd="0" destOrd="0" parTransId="{A8B15F70-9D22-476D-B867-0319F7E24081}" sibTransId="{B3FE04EF-75A0-4F1A-ABEF-021C03A7097D}"/>
    <dgm:cxn modelId="{8C40054A-170C-4A1E-B2FD-2A46CF8E6831}" type="presParOf" srcId="{D3FD2820-8CAA-47A8-B1FE-2E68F875650B}" destId="{DEAF8B90-D3E1-4BA2-96CA-41AF871A1D04}" srcOrd="0" destOrd="0" presId="urn:microsoft.com/office/officeart/2005/8/layout/hierarchy2"/>
    <dgm:cxn modelId="{89D7B25F-801C-44C1-B351-BCE280776977}" type="presParOf" srcId="{DEAF8B90-D3E1-4BA2-96CA-41AF871A1D04}" destId="{DC5E6234-DDF9-4685-AB31-6DE391E48CFC}" srcOrd="0" destOrd="0" presId="urn:microsoft.com/office/officeart/2005/8/layout/hierarchy2"/>
    <dgm:cxn modelId="{C6BF42C9-22A4-41D3-AC1A-E3AB40BA4A8E}" type="presParOf" srcId="{DEAF8B90-D3E1-4BA2-96CA-41AF871A1D04}" destId="{5A3881BF-2A22-40C7-8366-F26ADD8E2408}" srcOrd="1" destOrd="0" presId="urn:microsoft.com/office/officeart/2005/8/layout/hierarchy2"/>
    <dgm:cxn modelId="{62F557C3-EBFE-41EC-B1BA-2284F00A545E}" type="presParOf" srcId="{5A3881BF-2A22-40C7-8366-F26ADD8E2408}" destId="{39D94A8C-9C53-4248-A4EB-BA7532144C60}" srcOrd="0" destOrd="0" presId="urn:microsoft.com/office/officeart/2005/8/layout/hierarchy2"/>
    <dgm:cxn modelId="{61324F1C-BBD6-46DA-A09A-9BEB052FFC61}" type="presParOf" srcId="{39D94A8C-9C53-4248-A4EB-BA7532144C60}" destId="{E39D991B-11B1-42E6-86E5-579F90C85DAE}" srcOrd="0" destOrd="0" presId="urn:microsoft.com/office/officeart/2005/8/layout/hierarchy2"/>
    <dgm:cxn modelId="{0912C4E6-14F5-4E8A-9B41-2E88CA8850F0}" type="presParOf" srcId="{5A3881BF-2A22-40C7-8366-F26ADD8E2408}" destId="{1F7C89EA-A8FD-4A8C-86E2-13051AED1B70}" srcOrd="1" destOrd="0" presId="urn:microsoft.com/office/officeart/2005/8/layout/hierarchy2"/>
    <dgm:cxn modelId="{AE609651-C954-4FAF-A9AE-F137C2E08DA0}" type="presParOf" srcId="{1F7C89EA-A8FD-4A8C-86E2-13051AED1B70}" destId="{0EDB01ED-18FE-473C-B49C-666CC4D74CEC}" srcOrd="0" destOrd="0" presId="urn:microsoft.com/office/officeart/2005/8/layout/hierarchy2"/>
    <dgm:cxn modelId="{CF016867-8DB3-4CEE-8EFB-E5B2384F41D3}" type="presParOf" srcId="{1F7C89EA-A8FD-4A8C-86E2-13051AED1B70}" destId="{F1666D4D-1E92-42F7-8F67-AFA9F5F39B1C}" srcOrd="1" destOrd="0" presId="urn:microsoft.com/office/officeart/2005/8/layout/hierarchy2"/>
    <dgm:cxn modelId="{63F35E9E-1337-4105-A4A6-0066A3685593}" type="presParOf" srcId="{F1666D4D-1E92-42F7-8F67-AFA9F5F39B1C}" destId="{0E8CF507-6E02-424C-8B9E-27AFBBCF97C3}" srcOrd="0" destOrd="0" presId="urn:microsoft.com/office/officeart/2005/8/layout/hierarchy2"/>
    <dgm:cxn modelId="{3BA26A55-68CF-4920-B9B8-71016BF5538A}" type="presParOf" srcId="{0E8CF507-6E02-424C-8B9E-27AFBBCF97C3}" destId="{FD04B6DB-D803-4D35-9960-2E19C9EDD01A}" srcOrd="0" destOrd="0" presId="urn:microsoft.com/office/officeart/2005/8/layout/hierarchy2"/>
    <dgm:cxn modelId="{67F553DC-9008-43BE-9877-C728C0754F76}" type="presParOf" srcId="{F1666D4D-1E92-42F7-8F67-AFA9F5F39B1C}" destId="{8A1FB2F3-F039-4672-B8D3-658B5CF2D4EE}" srcOrd="1" destOrd="0" presId="urn:microsoft.com/office/officeart/2005/8/layout/hierarchy2"/>
    <dgm:cxn modelId="{55CE32F1-B8D9-4F02-A284-603CB4D91841}" type="presParOf" srcId="{8A1FB2F3-F039-4672-B8D3-658B5CF2D4EE}" destId="{B9E55745-D1A8-4D09-8F55-EDC3752F51AB}" srcOrd="0" destOrd="0" presId="urn:microsoft.com/office/officeart/2005/8/layout/hierarchy2"/>
    <dgm:cxn modelId="{DEDDA6C1-4148-4BAA-A944-2D97B8C95D03}" type="presParOf" srcId="{8A1FB2F3-F039-4672-B8D3-658B5CF2D4EE}" destId="{E5008611-2FE7-4630-9452-4C272C61454E}" srcOrd="1" destOrd="0" presId="urn:microsoft.com/office/officeart/2005/8/layout/hierarchy2"/>
    <dgm:cxn modelId="{7FDF9C40-6C05-4188-B62B-F7BB10BD3E3A}" type="presParOf" srcId="{F1666D4D-1E92-42F7-8F67-AFA9F5F39B1C}" destId="{BE195749-FCE8-42F4-B8B2-86E24DB5F93C}" srcOrd="2" destOrd="0" presId="urn:microsoft.com/office/officeart/2005/8/layout/hierarchy2"/>
    <dgm:cxn modelId="{31F16458-52F5-4F13-AEBC-124BC66200D3}" type="presParOf" srcId="{BE195749-FCE8-42F4-B8B2-86E24DB5F93C}" destId="{7B12AF2B-5F85-4D9B-B575-C26E672968F7}" srcOrd="0" destOrd="0" presId="urn:microsoft.com/office/officeart/2005/8/layout/hierarchy2"/>
    <dgm:cxn modelId="{14107DB2-9A05-45D3-BDEC-4940F6D1FCB9}" type="presParOf" srcId="{F1666D4D-1E92-42F7-8F67-AFA9F5F39B1C}" destId="{8AB4A2C9-3122-401A-9A42-C93114818382}" srcOrd="3" destOrd="0" presId="urn:microsoft.com/office/officeart/2005/8/layout/hierarchy2"/>
    <dgm:cxn modelId="{F5CC470F-8481-45EE-90B5-F6B0147967EA}" type="presParOf" srcId="{8AB4A2C9-3122-401A-9A42-C93114818382}" destId="{97C06B0E-53E0-49DB-BA41-9757388DC090}" srcOrd="0" destOrd="0" presId="urn:microsoft.com/office/officeart/2005/8/layout/hierarchy2"/>
    <dgm:cxn modelId="{4C195EE9-69E9-48B2-AEF3-FFD883D884AD}" type="presParOf" srcId="{8AB4A2C9-3122-401A-9A42-C93114818382}" destId="{4224922E-A438-4862-A6FA-208D399DA125}" srcOrd="1" destOrd="0" presId="urn:microsoft.com/office/officeart/2005/8/layout/hierarchy2"/>
    <dgm:cxn modelId="{F76FA898-8A6C-45F6-8BEB-31E5204D2472}" type="presParOf" srcId="{5A3881BF-2A22-40C7-8366-F26ADD8E2408}" destId="{9E0D0313-066C-4150-A35A-FD8B92AE894A}" srcOrd="2" destOrd="0" presId="urn:microsoft.com/office/officeart/2005/8/layout/hierarchy2"/>
    <dgm:cxn modelId="{130B26D1-97BF-4A3A-9514-FB1F4AEB915E}" type="presParOf" srcId="{9E0D0313-066C-4150-A35A-FD8B92AE894A}" destId="{BAA31F9D-A66E-44D1-9455-9921CCAE6AFC}" srcOrd="0" destOrd="0" presId="urn:microsoft.com/office/officeart/2005/8/layout/hierarchy2"/>
    <dgm:cxn modelId="{3C2C2592-0DAC-4044-BCDD-9E3B05B13568}" type="presParOf" srcId="{5A3881BF-2A22-40C7-8366-F26ADD8E2408}" destId="{50E25D15-8A1A-4A3A-AA23-E3DF24F9D6E2}" srcOrd="3" destOrd="0" presId="urn:microsoft.com/office/officeart/2005/8/layout/hierarchy2"/>
    <dgm:cxn modelId="{CA3106E0-5B67-410B-84FD-50D44B2064A4}" type="presParOf" srcId="{50E25D15-8A1A-4A3A-AA23-E3DF24F9D6E2}" destId="{7229A15A-65E8-477D-8CCC-30AB0A68B203}" srcOrd="0" destOrd="0" presId="urn:microsoft.com/office/officeart/2005/8/layout/hierarchy2"/>
    <dgm:cxn modelId="{F8C7ABEC-60BE-40F5-88AD-5D4D70394C95}" type="presParOf" srcId="{50E25D15-8A1A-4A3A-AA23-E3DF24F9D6E2}" destId="{BD216383-5B71-4A1F-A847-D8856A51060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D9C3F-FAB8-4E5C-BBF0-D089A908DC2E}">
      <dsp:nvSpPr>
        <dsp:cNvPr id="0" name=""/>
        <dsp:cNvSpPr/>
      </dsp:nvSpPr>
      <dsp:spPr>
        <a:xfrm>
          <a:off x="1038008" y="186486"/>
          <a:ext cx="3510491" cy="2594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Көрүүсү бузулган балдар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3988" y="262466"/>
        <a:ext cx="3358531" cy="2442201"/>
      </dsp:txXfrm>
    </dsp:sp>
    <dsp:sp modelId="{81AA173D-2D69-42B0-8507-59A3BD9689A7}">
      <dsp:nvSpPr>
        <dsp:cNvPr id="0" name=""/>
        <dsp:cNvSpPr/>
      </dsp:nvSpPr>
      <dsp:spPr>
        <a:xfrm rot="20346429">
          <a:off x="4479817" y="1037039"/>
          <a:ext cx="2089184" cy="148007"/>
        </a:xfrm>
        <a:custGeom>
          <a:avLst/>
          <a:gdLst/>
          <a:ahLst/>
          <a:cxnLst/>
          <a:rect l="0" t="0" r="0" b="0"/>
          <a:pathLst>
            <a:path>
              <a:moveTo>
                <a:pt x="0" y="74003"/>
              </a:moveTo>
              <a:lnTo>
                <a:pt x="2089184" y="7400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5472180" y="1058813"/>
        <a:ext cx="104459" cy="104459"/>
      </dsp:txXfrm>
    </dsp:sp>
    <dsp:sp modelId="{3AF872A2-0963-48E0-BE42-ABA1E5EF0B95}">
      <dsp:nvSpPr>
        <dsp:cNvPr id="0" name=""/>
        <dsp:cNvSpPr/>
      </dsp:nvSpPr>
      <dsp:spPr>
        <a:xfrm>
          <a:off x="6500319" y="0"/>
          <a:ext cx="2274454" cy="147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300" kern="1200" dirty="0"/>
            <a:t>Азиздер </a:t>
          </a:r>
          <a:endParaRPr lang="ru-RU" sz="3300" kern="1200" dirty="0"/>
        </a:p>
      </dsp:txBody>
      <dsp:txXfrm>
        <a:off x="6543580" y="43261"/>
        <a:ext cx="2187932" cy="1390516"/>
      </dsp:txXfrm>
    </dsp:sp>
    <dsp:sp modelId="{4299A636-E9F4-4C91-84F0-344D66D31473}">
      <dsp:nvSpPr>
        <dsp:cNvPr id="0" name=""/>
        <dsp:cNvSpPr/>
      </dsp:nvSpPr>
      <dsp:spPr>
        <a:xfrm rot="1516390">
          <a:off x="4445201" y="1870314"/>
          <a:ext cx="2158416" cy="148007"/>
        </a:xfrm>
        <a:custGeom>
          <a:avLst/>
          <a:gdLst/>
          <a:ahLst/>
          <a:cxnLst/>
          <a:rect l="0" t="0" r="0" b="0"/>
          <a:pathLst>
            <a:path>
              <a:moveTo>
                <a:pt x="0" y="74003"/>
              </a:moveTo>
              <a:lnTo>
                <a:pt x="2158416" y="7400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5470449" y="1890358"/>
        <a:ext cx="107920" cy="107920"/>
      </dsp:txXfrm>
    </dsp:sp>
    <dsp:sp modelId="{D1E66267-AEC0-4C76-8717-34C1A6A0B725}">
      <dsp:nvSpPr>
        <dsp:cNvPr id="0" name=""/>
        <dsp:cNvSpPr/>
      </dsp:nvSpPr>
      <dsp:spPr>
        <a:xfrm>
          <a:off x="6500319" y="1844361"/>
          <a:ext cx="2248104" cy="11214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300" kern="1200" dirty="0"/>
            <a:t>Начар көргөндөр</a:t>
          </a:r>
          <a:endParaRPr lang="ru-RU" sz="3300" kern="1200" dirty="0"/>
        </a:p>
      </dsp:txBody>
      <dsp:txXfrm>
        <a:off x="6533164" y="1877206"/>
        <a:ext cx="2182414" cy="1055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E6234-DDF9-4685-AB31-6DE391E48CFC}">
      <dsp:nvSpPr>
        <dsp:cNvPr id="0" name=""/>
        <dsp:cNvSpPr/>
      </dsp:nvSpPr>
      <dsp:spPr>
        <a:xfrm>
          <a:off x="41955" y="1094666"/>
          <a:ext cx="3239851" cy="11558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Угуусу бузулган балдар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809" y="1128520"/>
        <a:ext cx="3172143" cy="1088153"/>
      </dsp:txXfrm>
    </dsp:sp>
    <dsp:sp modelId="{39D94A8C-9C53-4248-A4EB-BA7532144C60}">
      <dsp:nvSpPr>
        <dsp:cNvPr id="0" name=""/>
        <dsp:cNvSpPr/>
      </dsp:nvSpPr>
      <dsp:spPr>
        <a:xfrm rot="18826755">
          <a:off x="3153638" y="1343196"/>
          <a:ext cx="831946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831946" y="2906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48812" y="1351461"/>
        <a:ext cx="41597" cy="41597"/>
      </dsp:txXfrm>
    </dsp:sp>
    <dsp:sp modelId="{0EDB01ED-18FE-473C-B49C-666CC4D74CEC}">
      <dsp:nvSpPr>
        <dsp:cNvPr id="0" name=""/>
        <dsp:cNvSpPr/>
      </dsp:nvSpPr>
      <dsp:spPr>
        <a:xfrm>
          <a:off x="3857415" y="524771"/>
          <a:ext cx="3127747" cy="1094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y-KG" sz="2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Укпагандар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y-KG" sz="2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(дүлөйлөр)</a:t>
          </a:r>
          <a:endParaRPr lang="ru-RU" sz="2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9466" y="556822"/>
        <a:ext cx="3063645" cy="1030200"/>
      </dsp:txXfrm>
    </dsp:sp>
    <dsp:sp modelId="{0E8CF507-6E02-424C-8B9E-27AFBBCF97C3}">
      <dsp:nvSpPr>
        <dsp:cNvPr id="0" name=""/>
        <dsp:cNvSpPr/>
      </dsp:nvSpPr>
      <dsp:spPr>
        <a:xfrm rot="19587994">
          <a:off x="6872423" y="668666"/>
          <a:ext cx="1354734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1354734" y="2906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15922" y="663861"/>
        <a:ext cx="67736" cy="67736"/>
      </dsp:txXfrm>
    </dsp:sp>
    <dsp:sp modelId="{B9E55745-D1A8-4D09-8F55-EDC3752F51AB}">
      <dsp:nvSpPr>
        <dsp:cNvPr id="0" name=""/>
        <dsp:cNvSpPr/>
      </dsp:nvSpPr>
      <dsp:spPr>
        <a:xfrm>
          <a:off x="8114419" y="26884"/>
          <a:ext cx="2238502" cy="593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туубаса</a:t>
          </a:r>
          <a:endParaRPr lang="ru-RU" sz="3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31796" y="44261"/>
        <a:ext cx="2203748" cy="558549"/>
      </dsp:txXfrm>
    </dsp:sp>
    <dsp:sp modelId="{BE195749-FCE8-42F4-B8B2-86E24DB5F93C}">
      <dsp:nvSpPr>
        <dsp:cNvPr id="0" name=""/>
        <dsp:cNvSpPr/>
      </dsp:nvSpPr>
      <dsp:spPr>
        <a:xfrm rot="418524">
          <a:off x="6980983" y="1111428"/>
          <a:ext cx="1129220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1129220" y="2906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17363" y="1112260"/>
        <a:ext cx="56461" cy="56461"/>
      </dsp:txXfrm>
    </dsp:sp>
    <dsp:sp modelId="{97C06B0E-53E0-49DB-BA41-9757388DC090}">
      <dsp:nvSpPr>
        <dsp:cNvPr id="0" name=""/>
        <dsp:cNvSpPr/>
      </dsp:nvSpPr>
      <dsp:spPr>
        <a:xfrm>
          <a:off x="8106025" y="878287"/>
          <a:ext cx="2238502" cy="661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туунду</a:t>
          </a:r>
          <a:endParaRPr lang="ru-RU" sz="3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25401" y="897663"/>
        <a:ext cx="2199750" cy="622792"/>
      </dsp:txXfrm>
    </dsp:sp>
    <dsp:sp modelId="{9E0D0313-066C-4150-A35A-FD8B92AE894A}">
      <dsp:nvSpPr>
        <dsp:cNvPr id="0" name=""/>
        <dsp:cNvSpPr/>
      </dsp:nvSpPr>
      <dsp:spPr>
        <a:xfrm rot="3910585">
          <a:off x="2947943" y="2165818"/>
          <a:ext cx="1150907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1150907" y="2906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94624" y="2166109"/>
        <a:ext cx="57545" cy="57545"/>
      </dsp:txXfrm>
    </dsp:sp>
    <dsp:sp modelId="{7229A15A-65E8-477D-8CCC-30AB0A68B203}">
      <dsp:nvSpPr>
        <dsp:cNvPr id="0" name=""/>
        <dsp:cNvSpPr/>
      </dsp:nvSpPr>
      <dsp:spPr>
        <a:xfrm>
          <a:off x="3764987" y="2377904"/>
          <a:ext cx="4204466" cy="678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Начар уккандар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4860" y="2397777"/>
        <a:ext cx="4164720" cy="638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946C-C390-4E56-BD0E-45A4EBD45D0F}" type="datetimeFigureOut">
              <a:rPr lang="ky-KG" smtClean="0"/>
              <a:t>2/5/2024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06462-06E6-49D6-995C-BF68EAD71337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05386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y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06462-06E6-49D6-995C-BF68EAD71337}" type="slidenum">
              <a:rPr lang="ky-KG" smtClean="0"/>
              <a:t>3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39253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1006217 w 8042"/>
              <a:gd name="T1" fmla="*/ 781050 h 10000"/>
              <a:gd name="T2" fmla="*/ 1034327 w 8042"/>
              <a:gd name="T3" fmla="*/ 771677 h 10000"/>
              <a:gd name="T4" fmla="*/ 1039012 w 8042"/>
              <a:gd name="T5" fmla="*/ 766991 h 10000"/>
              <a:gd name="T6" fmla="*/ 1395413 w 8042"/>
              <a:gd name="T7" fmla="*/ 410832 h 10000"/>
              <a:gd name="T8" fmla="*/ 1395413 w 8042"/>
              <a:gd name="T9" fmla="*/ 368734 h 10000"/>
              <a:gd name="T10" fmla="*/ 1039012 w 8042"/>
              <a:gd name="T11" fmla="*/ 17261 h 10000"/>
              <a:gd name="T12" fmla="*/ 1034327 w 8042"/>
              <a:gd name="T13" fmla="*/ 12497 h 10000"/>
              <a:gd name="T14" fmla="*/ 1006217 w 8042"/>
              <a:gd name="T15" fmla="*/ 3202 h 10000"/>
              <a:gd name="T16" fmla="*/ 3123 w 8042"/>
              <a:gd name="T17" fmla="*/ 0 h 10000"/>
              <a:gd name="T18" fmla="*/ 0 w 8042"/>
              <a:gd name="T19" fmla="*/ 780347 h 10000"/>
              <a:gd name="T20" fmla="*/ 1006217 w 8042"/>
              <a:gd name="T21" fmla="*/ 78105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003DF-5C68-4666-BAE8-8934A076D1E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CBA99-8612-42C9-859D-3E0A6D6C0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92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0BD25-E5AB-4E91-A017-7F94A403C6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27A77-BC3B-47AF-852D-2688CAB96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864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B4B1E-AD54-49D1-A77D-5B9DE26F8D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7D628-9A70-4598-B19F-F1AADB8761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194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7D7E-60E4-4784-8D7C-83D5F0C8EA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AAAB0-401B-4C48-8781-6A4B625413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57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86451-2026-4C5D-9855-0107295AB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1710D-BC54-4C4B-859C-950E9CB091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121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29747-7574-4B27-BE40-23A1EF7BE4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60E40-02C6-4916-8F46-BD9C52E45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97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79C61-6EBF-4856-A61D-35ABFD94313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3A2CA-50DA-49D6-9B33-9ECFD593B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80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22D-C7FD-4394-8588-899E3523CB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633D8-4A76-4561-8EA8-68763CE0D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168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BDA68-9190-491C-9515-BB050CE4CD9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FEF69-0CDA-4488-AA82-1B1BE5F0A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6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2524F-C1AB-4EA3-8702-7F1125D663C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F01B5-7E26-4364-82A8-6C2F4083E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204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>
                <a:solidFill>
                  <a:srgbClr val="A53010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62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>
                <a:solidFill>
                  <a:srgbClr val="A53010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BDAEC-05CB-47A3-89F8-353D609299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AD707-91EA-4313-BBA6-3F8CE1701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971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18969-42E8-4483-A4A7-8B85A6EF60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7ADEB-0D63-4386-AC55-BA66A386F7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28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>
                <a:solidFill>
                  <a:srgbClr val="A53010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62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>
                <a:solidFill>
                  <a:srgbClr val="A53010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3A98-BE42-4963-AD7C-257D61669D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FE71-FB9D-4032-8CBA-BD00B085DA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978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8A4B9-972F-462F-93EB-CC940B33CA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05A0-6EAD-4FC5-9D9D-C205C8E14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74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8620E-D98D-4FCF-A82E-3E5D7F71FCA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06564-9EB8-437F-AE17-DD10FFD08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81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403D8-7DE1-4F05-902A-DBC5A918C2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AEDAA-98A3-419F-B650-E9C9F75BD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45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85725 w 22"/>
                <a:gd name="T1" fmla="*/ 533400 h 136"/>
                <a:gd name="T2" fmla="*/ 66242 w 22"/>
                <a:gd name="T3" fmla="*/ 313765 h 136"/>
                <a:gd name="T4" fmla="*/ 0 w 22"/>
                <a:gd name="T5" fmla="*/ 0 h 136"/>
                <a:gd name="T6" fmla="*/ 0 w 22"/>
                <a:gd name="T7" fmla="*/ 137272 h 136"/>
                <a:gd name="T8" fmla="*/ 77932 w 22"/>
                <a:gd name="T9" fmla="*/ 486335 h 136"/>
                <a:gd name="T10" fmla="*/ 85725 w 22"/>
                <a:gd name="T11" fmla="*/ 53340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338387 w 140"/>
                <a:gd name="T1" fmla="*/ 1373628 h 504"/>
                <a:gd name="T2" fmla="*/ 546928 w 140"/>
                <a:gd name="T3" fmla="*/ 1978025 h 504"/>
                <a:gd name="T4" fmla="*/ 550863 w 140"/>
                <a:gd name="T5" fmla="*/ 1875984 h 504"/>
                <a:gd name="T6" fmla="*/ 373800 w 140"/>
                <a:gd name="T7" fmla="*/ 1361855 h 504"/>
                <a:gd name="T8" fmla="*/ 0 w 140"/>
                <a:gd name="T9" fmla="*/ 0 h 504"/>
                <a:gd name="T10" fmla="*/ 23608 w 140"/>
                <a:gd name="T11" fmla="*/ 239404 h 504"/>
                <a:gd name="T12" fmla="*/ 338387 w 140"/>
                <a:gd name="T13" fmla="*/ 1373628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31461 w 132"/>
                <a:gd name="T1" fmla="*/ 86405 h 308"/>
                <a:gd name="T2" fmla="*/ 0 w 132"/>
                <a:gd name="T3" fmla="*/ 0 h 308"/>
                <a:gd name="T4" fmla="*/ 0 w 132"/>
                <a:gd name="T5" fmla="*/ 113898 h 308"/>
                <a:gd name="T6" fmla="*/ 267422 w 132"/>
                <a:gd name="T7" fmla="*/ 761938 h 308"/>
                <a:gd name="T8" fmla="*/ 483719 w 132"/>
                <a:gd name="T9" fmla="*/ 1209675 h 308"/>
                <a:gd name="T10" fmla="*/ 519113 w 132"/>
                <a:gd name="T11" fmla="*/ 1209675 h 308"/>
                <a:gd name="T12" fmla="*/ 302816 w 132"/>
                <a:gd name="T13" fmla="*/ 746228 h 308"/>
                <a:gd name="T14" fmla="*/ 31461 w 132"/>
                <a:gd name="T15" fmla="*/ 86405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110524 w 37"/>
                <a:gd name="T1" fmla="*/ 309563 h 79"/>
                <a:gd name="T2" fmla="*/ 146050 w 37"/>
                <a:gd name="T3" fmla="*/ 309563 h 79"/>
                <a:gd name="T4" fmla="*/ 0 w 37"/>
                <a:gd name="T5" fmla="*/ 0 h 79"/>
                <a:gd name="T6" fmla="*/ 110524 w 37"/>
                <a:gd name="T7" fmla="*/ 30956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637159 w 178"/>
                <a:gd name="T1" fmla="*/ 2591803 h 722"/>
                <a:gd name="T2" fmla="*/ 456237 w 178"/>
                <a:gd name="T3" fmla="*/ 2097004 h 722"/>
                <a:gd name="T4" fmla="*/ 157323 w 178"/>
                <a:gd name="T5" fmla="*/ 926766 h 722"/>
                <a:gd name="T6" fmla="*/ 47197 w 178"/>
                <a:gd name="T7" fmla="*/ 200276 h 722"/>
                <a:gd name="T8" fmla="*/ 0 w 178"/>
                <a:gd name="T9" fmla="*/ 0 h 722"/>
                <a:gd name="T10" fmla="*/ 129792 w 178"/>
                <a:gd name="T11" fmla="*/ 930693 h 722"/>
                <a:gd name="T12" fmla="*/ 420839 w 178"/>
                <a:gd name="T13" fmla="*/ 2108785 h 722"/>
                <a:gd name="T14" fmla="*/ 629293 w 178"/>
                <a:gd name="T15" fmla="*/ 2674269 h 722"/>
                <a:gd name="T16" fmla="*/ 700088 w 178"/>
                <a:gd name="T17" fmla="*/ 2835275 h 722"/>
                <a:gd name="T18" fmla="*/ 684356 w 178"/>
                <a:gd name="T19" fmla="*/ 2780297 h 722"/>
                <a:gd name="T20" fmla="*/ 637159 w 178"/>
                <a:gd name="T21" fmla="*/ 2591803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43277 w 23"/>
                <a:gd name="T1" fmla="*/ 2266168 h 635"/>
                <a:gd name="T2" fmla="*/ 47211 w 23"/>
                <a:gd name="T3" fmla="*/ 2313298 h 635"/>
                <a:gd name="T4" fmla="*/ 86554 w 23"/>
                <a:gd name="T5" fmla="*/ 2482180 h 635"/>
                <a:gd name="T6" fmla="*/ 90488 w 23"/>
                <a:gd name="T7" fmla="*/ 2493963 h 635"/>
                <a:gd name="T8" fmla="*/ 66882 w 23"/>
                <a:gd name="T9" fmla="*/ 2262240 h 635"/>
                <a:gd name="T10" fmla="*/ 19671 w 23"/>
                <a:gd name="T11" fmla="*/ 1056498 h 635"/>
                <a:gd name="T12" fmla="*/ 59014 w 23"/>
                <a:gd name="T13" fmla="*/ 0 h 635"/>
                <a:gd name="T14" fmla="*/ 47211 w 23"/>
                <a:gd name="T15" fmla="*/ 0 h 635"/>
                <a:gd name="T16" fmla="*/ 3934 w 23"/>
                <a:gd name="T17" fmla="*/ 1056498 h 635"/>
                <a:gd name="T18" fmla="*/ 43277 w 23"/>
                <a:gd name="T19" fmla="*/ 2266168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9610 w 17"/>
                <a:gd name="T3" fmla="*/ 220173 h 107"/>
                <a:gd name="T4" fmla="*/ 66675 w 17"/>
                <a:gd name="T5" fmla="*/ 420688 h 107"/>
                <a:gd name="T6" fmla="*/ 43143 w 17"/>
                <a:gd name="T7" fmla="*/ 180857 h 107"/>
                <a:gd name="T8" fmla="*/ 39221 w 17"/>
                <a:gd name="T9" fmla="*/ 169062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19747 w 41"/>
                <a:gd name="T3" fmla="*/ 365769 h 222"/>
                <a:gd name="T4" fmla="*/ 67140 w 41"/>
                <a:gd name="T5" fmla="*/ 652877 h 222"/>
                <a:gd name="T6" fmla="*/ 94785 w 41"/>
                <a:gd name="T7" fmla="*/ 723671 h 222"/>
                <a:gd name="T8" fmla="*/ 161925 w 41"/>
                <a:gd name="T9" fmla="*/ 873125 h 222"/>
                <a:gd name="T10" fmla="*/ 150077 w 41"/>
                <a:gd name="T11" fmla="*/ 833795 h 222"/>
                <a:gd name="T12" fmla="*/ 51342 w 41"/>
                <a:gd name="T13" fmla="*/ 361836 h 222"/>
                <a:gd name="T14" fmla="*/ 31595 w 41"/>
                <a:gd name="T15" fmla="*/ 86526 h 222"/>
                <a:gd name="T16" fmla="*/ 27646 w 41"/>
                <a:gd name="T17" fmla="*/ 70794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7510 w 450"/>
                <a:gd name="T1" fmla="*/ 3353798 h 878"/>
                <a:gd name="T2" fmla="*/ 196497 w 450"/>
                <a:gd name="T3" fmla="*/ 2407352 h 878"/>
                <a:gd name="T4" fmla="*/ 585562 w 450"/>
                <a:gd name="T5" fmla="*/ 1523740 h 878"/>
                <a:gd name="T6" fmla="*/ 1120034 w 450"/>
                <a:gd name="T7" fmla="*/ 718671 h 878"/>
                <a:gd name="T8" fmla="*/ 1430500 w 450"/>
                <a:gd name="T9" fmla="*/ 349518 h 878"/>
                <a:gd name="T10" fmla="*/ 1595557 w 450"/>
                <a:gd name="T11" fmla="*/ 172795 h 878"/>
                <a:gd name="T12" fmla="*/ 1768475 w 450"/>
                <a:gd name="T13" fmla="*/ 3927 h 878"/>
                <a:gd name="T14" fmla="*/ 1768475 w 450"/>
                <a:gd name="T15" fmla="*/ 0 h 878"/>
                <a:gd name="T16" fmla="*/ 1591628 w 450"/>
                <a:gd name="T17" fmla="*/ 168868 h 878"/>
                <a:gd name="T18" fmla="*/ 1426570 w 450"/>
                <a:gd name="T19" fmla="*/ 345590 h 878"/>
                <a:gd name="T20" fmla="*/ 1112174 w 450"/>
                <a:gd name="T21" fmla="*/ 710817 h 878"/>
                <a:gd name="T22" fmla="*/ 569842 w 450"/>
                <a:gd name="T23" fmla="*/ 1515885 h 878"/>
                <a:gd name="T24" fmla="*/ 176848 w 450"/>
                <a:gd name="T25" fmla="*/ 2399497 h 878"/>
                <a:gd name="T26" fmla="*/ 0 w 450"/>
                <a:gd name="T27" fmla="*/ 3353798 h 878"/>
                <a:gd name="T28" fmla="*/ 0 w 450"/>
                <a:gd name="T29" fmla="*/ 3373434 h 878"/>
                <a:gd name="T30" fmla="*/ 27510 w 450"/>
                <a:gd name="T31" fmla="*/ 3448050 h 878"/>
                <a:gd name="T32" fmla="*/ 27510 w 450"/>
                <a:gd name="T33" fmla="*/ 3353798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102598 w 35"/>
                <a:gd name="T3" fmla="*/ 287338 h 73"/>
                <a:gd name="T4" fmla="*/ 138113 w 35"/>
                <a:gd name="T5" fmla="*/ 287338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7781 w 8"/>
                <a:gd name="T1" fmla="*/ 173170 h 48"/>
                <a:gd name="T2" fmla="*/ 31750 w 8"/>
                <a:gd name="T3" fmla="*/ 188913 h 48"/>
                <a:gd name="T4" fmla="*/ 31750 w 8"/>
                <a:gd name="T5" fmla="*/ 74778 h 48"/>
                <a:gd name="T6" fmla="*/ 3969 w 8"/>
                <a:gd name="T7" fmla="*/ 0 h 48"/>
                <a:gd name="T8" fmla="*/ 0 w 8"/>
                <a:gd name="T9" fmla="*/ 102328 h 48"/>
                <a:gd name="T10" fmla="*/ 27781 w 8"/>
                <a:gd name="T11" fmla="*/ 17317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7354 w 52"/>
                <a:gd name="T1" fmla="*/ 70697 h 135"/>
                <a:gd name="T2" fmla="*/ 0 w 52"/>
                <a:gd name="T3" fmla="*/ 0 h 135"/>
                <a:gd name="T4" fmla="*/ 46892 w 52"/>
                <a:gd name="T5" fmla="*/ 188524 h 135"/>
                <a:gd name="T6" fmla="*/ 62523 w 52"/>
                <a:gd name="T7" fmla="*/ 243511 h 135"/>
                <a:gd name="T8" fmla="*/ 199292 w 52"/>
                <a:gd name="T9" fmla="*/ 530225 h 135"/>
                <a:gd name="T10" fmla="*/ 203200 w 52"/>
                <a:gd name="T11" fmla="*/ 530225 h 135"/>
                <a:gd name="T12" fmla="*/ 93785 w 52"/>
                <a:gd name="T13" fmla="*/ 219945 h 135"/>
                <a:gd name="T14" fmla="*/ 27354 w 52"/>
                <a:gd name="T15" fmla="*/ 70697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7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7835 w 103"/>
                <a:gd name="T1" fmla="*/ 832351 h 920"/>
                <a:gd name="T2" fmla="*/ 103388 w 103"/>
                <a:gd name="T3" fmla="*/ 1763790 h 920"/>
                <a:gd name="T4" fmla="*/ 226658 w 103"/>
                <a:gd name="T5" fmla="*/ 2691267 h 920"/>
                <a:gd name="T6" fmla="*/ 401622 w 103"/>
                <a:gd name="T7" fmla="*/ 3610816 h 920"/>
                <a:gd name="T8" fmla="*/ 409575 w 103"/>
                <a:gd name="T9" fmla="*/ 3646488 h 920"/>
                <a:gd name="T10" fmla="*/ 393669 w 103"/>
                <a:gd name="T11" fmla="*/ 3464164 h 920"/>
                <a:gd name="T12" fmla="*/ 393669 w 103"/>
                <a:gd name="T13" fmla="*/ 3432455 h 920"/>
                <a:gd name="T14" fmla="*/ 250517 w 103"/>
                <a:gd name="T15" fmla="*/ 2687303 h 920"/>
                <a:gd name="T16" fmla="*/ 119294 w 103"/>
                <a:gd name="T17" fmla="*/ 1759827 h 920"/>
                <a:gd name="T18" fmla="*/ 35788 w 103"/>
                <a:gd name="T19" fmla="*/ 828387 h 920"/>
                <a:gd name="T20" fmla="*/ 11929 w 103"/>
                <a:gd name="T21" fmla="*/ 364649 h 920"/>
                <a:gd name="T22" fmla="*/ 3976 w 103"/>
                <a:gd name="T23" fmla="*/ 0 h 920"/>
                <a:gd name="T24" fmla="*/ 0 w 103"/>
                <a:gd name="T25" fmla="*/ 0 h 920"/>
                <a:gd name="T26" fmla="*/ 3976 w 103"/>
                <a:gd name="T27" fmla="*/ 364649 h 920"/>
                <a:gd name="T28" fmla="*/ 27835 w 103"/>
                <a:gd name="T29" fmla="*/ 832351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1300 w 88"/>
                <a:gd name="T1" fmla="*/ 908844 h 330"/>
                <a:gd name="T2" fmla="*/ 350838 w 88"/>
                <a:gd name="T3" fmla="*/ 1309688 h 330"/>
                <a:gd name="T4" fmla="*/ 350838 w 88"/>
                <a:gd name="T5" fmla="*/ 1222375 h 330"/>
                <a:gd name="T6" fmla="*/ 350838 w 88"/>
                <a:gd name="T7" fmla="*/ 1206500 h 330"/>
                <a:gd name="T8" fmla="*/ 247181 w 88"/>
                <a:gd name="T9" fmla="*/ 896938 h 330"/>
                <a:gd name="T10" fmla="*/ 0 w 88"/>
                <a:gd name="T11" fmla="*/ 0 h 330"/>
                <a:gd name="T12" fmla="*/ 27908 w 88"/>
                <a:gd name="T13" fmla="*/ 250031 h 330"/>
                <a:gd name="T14" fmla="*/ 211300 w 88"/>
                <a:gd name="T15" fmla="*/ 908844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3813 w 90"/>
                <a:gd name="T1" fmla="*/ 59474 h 207"/>
                <a:gd name="T2" fmla="*/ 0 w 90"/>
                <a:gd name="T3" fmla="*/ 0 h 207"/>
                <a:gd name="T4" fmla="*/ 3969 w 90"/>
                <a:gd name="T5" fmla="*/ 114983 h 207"/>
                <a:gd name="T6" fmla="*/ 166688 w 90"/>
                <a:gd name="T7" fmla="*/ 503545 h 207"/>
                <a:gd name="T8" fmla="*/ 317500 w 90"/>
                <a:gd name="T9" fmla="*/ 820738 h 207"/>
                <a:gd name="T10" fmla="*/ 357188 w 90"/>
                <a:gd name="T11" fmla="*/ 820738 h 207"/>
                <a:gd name="T12" fmla="*/ 198438 w 90"/>
                <a:gd name="T13" fmla="*/ 487685 h 207"/>
                <a:gd name="T14" fmla="*/ 23813 w 90"/>
                <a:gd name="T15" fmla="*/ 59474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401541 w 115"/>
                <a:gd name="T1" fmla="*/ 1622524 h 467"/>
                <a:gd name="T2" fmla="*/ 310101 w 115"/>
                <a:gd name="T3" fmla="*/ 1364666 h 467"/>
                <a:gd name="T4" fmla="*/ 115294 w 115"/>
                <a:gd name="T5" fmla="*/ 599025 h 467"/>
                <a:gd name="T6" fmla="*/ 51683 w 115"/>
                <a:gd name="T7" fmla="*/ 210254 h 467"/>
                <a:gd name="T8" fmla="*/ 0 w 115"/>
                <a:gd name="T9" fmla="*/ 0 h 467"/>
                <a:gd name="T10" fmla="*/ 83489 w 115"/>
                <a:gd name="T11" fmla="*/ 602992 h 467"/>
                <a:gd name="T12" fmla="*/ 274320 w 115"/>
                <a:gd name="T13" fmla="*/ 1376567 h 467"/>
                <a:gd name="T14" fmla="*/ 409492 w 115"/>
                <a:gd name="T15" fmla="*/ 1749470 h 467"/>
                <a:gd name="T16" fmla="*/ 457200 w 115"/>
                <a:gd name="T17" fmla="*/ 1852613 h 467"/>
                <a:gd name="T18" fmla="*/ 445273 w 115"/>
                <a:gd name="T19" fmla="*/ 1816910 h 467"/>
                <a:gd name="T20" fmla="*/ 401541 w 115"/>
                <a:gd name="T21" fmla="*/ 1622524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68219 w 36"/>
                <a:gd name="T1" fmla="*/ 2508250 h 633"/>
                <a:gd name="T2" fmla="*/ 52167 w 36"/>
                <a:gd name="T3" fmla="*/ 2365601 h 633"/>
                <a:gd name="T4" fmla="*/ 20064 w 36"/>
                <a:gd name="T5" fmla="*/ 1577067 h 633"/>
                <a:gd name="T6" fmla="*/ 52167 w 36"/>
                <a:gd name="T7" fmla="*/ 784571 h 633"/>
                <a:gd name="T8" fmla="*/ 88283 w 36"/>
                <a:gd name="T9" fmla="*/ 392286 h 633"/>
                <a:gd name="T10" fmla="*/ 144463 w 36"/>
                <a:gd name="T11" fmla="*/ 0 h 633"/>
                <a:gd name="T12" fmla="*/ 140450 w 36"/>
                <a:gd name="T13" fmla="*/ 0 h 633"/>
                <a:gd name="T14" fmla="*/ 80257 w 36"/>
                <a:gd name="T15" fmla="*/ 392286 h 633"/>
                <a:gd name="T16" fmla="*/ 40129 w 36"/>
                <a:gd name="T17" fmla="*/ 784571 h 633"/>
                <a:gd name="T18" fmla="*/ 4013 w 36"/>
                <a:gd name="T19" fmla="*/ 1577067 h 633"/>
                <a:gd name="T20" fmla="*/ 28090 w 36"/>
                <a:gd name="T21" fmla="*/ 2333901 h 633"/>
                <a:gd name="T22" fmla="*/ 64206 w 36"/>
                <a:gd name="T23" fmla="*/ 2504288 h 633"/>
                <a:gd name="T24" fmla="*/ 68219 w 36"/>
                <a:gd name="T25" fmla="*/ 2508250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87313 w 28"/>
                <a:gd name="T1" fmla="*/ 233363 h 59"/>
                <a:gd name="T2" fmla="*/ 111125 w 28"/>
                <a:gd name="T3" fmla="*/ 233363 h 59"/>
                <a:gd name="T4" fmla="*/ 0 w 28"/>
                <a:gd name="T5" fmla="*/ 0 h 59"/>
                <a:gd name="T6" fmla="*/ 87313 w 28"/>
                <a:gd name="T7" fmla="*/ 233363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16062 w 17"/>
                <a:gd name="T1" fmla="*/ 213912 h 107"/>
                <a:gd name="T2" fmla="*/ 68263 w 17"/>
                <a:gd name="T3" fmla="*/ 423863 h 107"/>
                <a:gd name="T4" fmla="*/ 40155 w 17"/>
                <a:gd name="T5" fmla="*/ 174299 h 107"/>
                <a:gd name="T6" fmla="*/ 36139 w 17"/>
                <a:gd name="T7" fmla="*/ 170337 h 107"/>
                <a:gd name="T8" fmla="*/ 0 w 17"/>
                <a:gd name="T9" fmla="*/ 0 h 107"/>
                <a:gd name="T10" fmla="*/ 0 w 17"/>
                <a:gd name="T11" fmla="*/ 31691 h 107"/>
                <a:gd name="T12" fmla="*/ 16062 w 17"/>
                <a:gd name="T13" fmla="*/ 21391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31793 w 294"/>
                <a:gd name="T1" fmla="*/ 2191628 h 568"/>
                <a:gd name="T2" fmla="*/ 139095 w 294"/>
                <a:gd name="T3" fmla="*/ 1573375 h 568"/>
                <a:gd name="T4" fmla="*/ 393441 w 294"/>
                <a:gd name="T5" fmla="*/ 998716 h 568"/>
                <a:gd name="T6" fmla="*/ 743166 w 294"/>
                <a:gd name="T7" fmla="*/ 471616 h 568"/>
                <a:gd name="T8" fmla="*/ 945848 w 294"/>
                <a:gd name="T9" fmla="*/ 229863 h 568"/>
                <a:gd name="T10" fmla="*/ 1053150 w 294"/>
                <a:gd name="T11" fmla="*/ 110968 h 568"/>
                <a:gd name="T12" fmla="*/ 1168400 w 294"/>
                <a:gd name="T13" fmla="*/ 0 h 568"/>
                <a:gd name="T14" fmla="*/ 1164426 w 294"/>
                <a:gd name="T15" fmla="*/ 0 h 568"/>
                <a:gd name="T16" fmla="*/ 1049176 w 294"/>
                <a:gd name="T17" fmla="*/ 107005 h 568"/>
                <a:gd name="T18" fmla="*/ 941873 w 294"/>
                <a:gd name="T19" fmla="*/ 221937 h 568"/>
                <a:gd name="T20" fmla="*/ 735218 w 294"/>
                <a:gd name="T21" fmla="*/ 463690 h 568"/>
                <a:gd name="T22" fmla="*/ 377544 w 294"/>
                <a:gd name="T23" fmla="*/ 986827 h 568"/>
                <a:gd name="T24" fmla="*/ 119224 w 294"/>
                <a:gd name="T25" fmla="*/ 1569411 h 568"/>
                <a:gd name="T26" fmla="*/ 0 w 294"/>
                <a:gd name="T27" fmla="*/ 2175775 h 568"/>
                <a:gd name="T28" fmla="*/ 27819 w 294"/>
                <a:gd name="T29" fmla="*/ 2251075 h 568"/>
                <a:gd name="T30" fmla="*/ 31793 w 294"/>
                <a:gd name="T31" fmla="*/ 2191628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76010 w 25"/>
                <a:gd name="T3" fmla="*/ 209550 h 53"/>
                <a:gd name="T4" fmla="*/ 100013 w 25"/>
                <a:gd name="T5" fmla="*/ 209550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7590 w 29"/>
                <a:gd name="T3" fmla="*/ 352718 h 141"/>
                <a:gd name="T4" fmla="*/ 70945 w 29"/>
                <a:gd name="T5" fmla="*/ 463685 h 141"/>
                <a:gd name="T6" fmla="*/ 114300 w 29"/>
                <a:gd name="T7" fmla="*/ 558800 h 141"/>
                <a:gd name="T8" fmla="*/ 106417 w 29"/>
                <a:gd name="T9" fmla="*/ 535021 h 141"/>
                <a:gd name="T10" fmla="*/ 31531 w 29"/>
                <a:gd name="T11" fmla="*/ 87189 h 141"/>
                <a:gd name="T12" fmla="*/ 15766 w 29"/>
                <a:gd name="T13" fmla="*/ 43594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102328 h 48"/>
                <a:gd name="T2" fmla="*/ 15875 w 8"/>
                <a:gd name="T3" fmla="*/ 145620 h 48"/>
                <a:gd name="T4" fmla="*/ 31750 w 8"/>
                <a:gd name="T5" fmla="*/ 188913 h 48"/>
                <a:gd name="T6" fmla="*/ 27781 w 8"/>
                <a:gd name="T7" fmla="*/ 74778 h 48"/>
                <a:gd name="T8" fmla="*/ 0 w 8"/>
                <a:gd name="T9" fmla="*/ 0 h 48"/>
                <a:gd name="T10" fmla="*/ 0 w 8"/>
                <a:gd name="T11" fmla="*/ 15743 h 48"/>
                <a:gd name="T12" fmla="*/ 0 w 8"/>
                <a:gd name="T13" fmla="*/ 10232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43656 w 44"/>
                <a:gd name="T1" fmla="*/ 110925 h 111"/>
                <a:gd name="T2" fmla="*/ 0 w 44"/>
                <a:gd name="T3" fmla="*/ 0 h 111"/>
                <a:gd name="T4" fmla="*/ 43656 w 44"/>
                <a:gd name="T5" fmla="*/ 194119 h 111"/>
                <a:gd name="T6" fmla="*/ 55563 w 44"/>
                <a:gd name="T7" fmla="*/ 229773 h 111"/>
                <a:gd name="T8" fmla="*/ 154781 w 44"/>
                <a:gd name="T9" fmla="*/ 439738 h 111"/>
                <a:gd name="T10" fmla="*/ 174625 w 44"/>
                <a:gd name="T11" fmla="*/ 439738 h 111"/>
                <a:gd name="T12" fmla="*/ 87313 w 44"/>
                <a:gd name="T13" fmla="*/ 206003 h 111"/>
                <a:gd name="T14" fmla="*/ 43656 w 44"/>
                <a:gd name="T15" fmla="*/ 110925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09CB047-43DE-4FE3-BADA-8860394391E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02.05.2024</a:t>
            </a:fld>
            <a:endParaRPr lang="ru-RU">
              <a:solidFill>
                <a:prstClr val="black">
                  <a:tint val="75000"/>
                </a:prstClr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2000">
                <a:solidFill>
                  <a:srgbClr val="FE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9B7B1DC-9E0C-48E9-BEA1-E94A7198DDAC}" type="slidenum">
              <a:rPr lang="ru-RU" smtClean="0">
                <a:latin typeface="Constantia" panose="02030602050306030303" pitchFamily="18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9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3349" y="1503918"/>
            <a:ext cx="8915399" cy="2296390"/>
          </a:xfrm>
        </p:spPr>
        <p:txBody>
          <a:bodyPr>
            <a:prstTxWarp prst="textPlain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соолугу</a:t>
            </a:r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y-KG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үмкүнчүлүктөрү чектелген </a:t>
            </a:r>
            <a:r>
              <a:rPr lang="ru-RU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6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y-K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ДМЧ балдардын классификациясы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0766" y="1493949"/>
            <a:ext cx="10203846" cy="4417273"/>
          </a:xfrm>
        </p:spPr>
        <p:txBody>
          <a:bodyPr>
            <a:noAutofit/>
          </a:bodyPr>
          <a:lstStyle/>
          <a:p>
            <a:pPr algn="just"/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Көрүүсү бузулган балдар</a:t>
            </a:r>
          </a:p>
          <a:p>
            <a:pPr algn="just"/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Угуусу бузулган балдар</a:t>
            </a:r>
          </a:p>
          <a:p>
            <a:pPr algn="just"/>
            <a:r>
              <a:rPr lang="ky-K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Сүйлөөсүндө оор бузулуулары бар балдар</a:t>
            </a:r>
            <a:endParaRPr lang="ky-K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y-K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Психикалык </a:t>
            </a:r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өнүгүүсү бузулган балдар</a:t>
            </a:r>
          </a:p>
          <a:p>
            <a:pPr algn="just"/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Кыймыл-таяныч аппаратынын функциясы бузулган </a:t>
            </a:r>
            <a:r>
              <a:rPr lang="ky-K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болгон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6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9105" y="158620"/>
            <a:ext cx="9370098" cy="575260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y-K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өрүүсү бузулган балдар</a:t>
            </a:r>
          </a:p>
          <a:p>
            <a:pPr marL="0" indent="0" algn="just">
              <a:buNone/>
            </a:pP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Көздүн </a:t>
            </a:r>
            <a:r>
              <a:rPr lang="ky-K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көрүүсүн адамдын эң башкы жөндөмдүүлүгү деп атоого болот, </a:t>
            </a: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 </a:t>
            </a:r>
            <a:r>
              <a:rPr lang="ky-K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биздин көзүбүз көргөндүктөн – биз маалыматтын негизги бөлүгүн дүйнө чөйрөсүнөн ала алабыз. </a:t>
            </a:r>
            <a:endParaRPr lang="ky-K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y-K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Көрүүсү </a:t>
            </a:r>
            <a:r>
              <a:rPr lang="ky-K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бузулган балдар төмөнкүдөй категорияларга </a:t>
            </a:r>
            <a:r>
              <a:rPr lang="ky-K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бөлүнүшөт: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сокур/көрбөгөн </a:t>
            </a:r>
            <a:r>
              <a:rPr lang="ky-K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балдар, аларда көрүү сезими толугу менен </a:t>
            </a: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жок.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начар </a:t>
            </a:r>
            <a:r>
              <a:rPr lang="ky-K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көргөн балдар башка көрүүчү функциялары боюнча абалында четтөөлөрү </a:t>
            </a: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ky-K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ky-KG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ky-K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ky-KG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56695903"/>
              </p:ext>
            </p:extLst>
          </p:nvPr>
        </p:nvGraphicFramePr>
        <p:xfrm>
          <a:off x="1486590" y="3228392"/>
          <a:ext cx="9812782" cy="2967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735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2654" y="914400"/>
            <a:ext cx="9046548" cy="499682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ky-K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Көрүүнүн бузулган белгилерин билүү үчүн балага байкоо жүргүзүү </a:t>
            </a:r>
            <a:endParaRPr lang="ky-K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баланын көздөрү кызарган;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көздөрүнүн үстү шишиген;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баланын көздөрү жаш болуп турат;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y-K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ky-K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өзүн кандай алып жүрөт?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бала көзүн тез-тез 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ирмейт</a:t>
            </a: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бүшүркөп карайт же бир көзүн толук жаап карайт;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бала көздөрүн ушалай берет;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китепти же оюнчукту көздөрүнө жакын алып келип карайт;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тоскоолдуктарды </a:t>
            </a: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көрбөйт; </a:t>
            </a:r>
            <a:endParaRPr lang="ky-K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ky-K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/>
          <a:srcRect l="6029" t="2854" r="23936" b="13661"/>
          <a:stretch/>
        </p:blipFill>
        <p:spPr bwMode="auto">
          <a:xfrm>
            <a:off x="2466362" y="3942825"/>
            <a:ext cx="3313653" cy="229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Көздің қосымша мүшелерінің аурулары — презентац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4" t="6628" r="12423" b="16325"/>
          <a:stretch/>
        </p:blipFill>
        <p:spPr bwMode="auto">
          <a:xfrm>
            <a:off x="6711191" y="3976381"/>
            <a:ext cx="2625755" cy="223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71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438" y="201337"/>
            <a:ext cx="9511764" cy="1241570"/>
          </a:xfrm>
        </p:spPr>
        <p:txBody>
          <a:bodyPr/>
          <a:lstStyle/>
          <a:p>
            <a:pPr algn="ctr"/>
            <a:r>
              <a:rPr lang="ky-K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Угуусу бузулган балдардын классификациясы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600" y="1526796"/>
            <a:ext cx="9980707" cy="4173980"/>
          </a:xfrm>
        </p:spPr>
        <p:txBody>
          <a:bodyPr/>
          <a:lstStyle/>
          <a:p>
            <a:pPr marL="0" indent="0" algn="just">
              <a:buNone/>
            </a:pPr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Укпаган </a:t>
            </a:r>
            <a:r>
              <a:rPr lang="ky-K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угууну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туруктуу жоготкон балдар. Бул учурда балага кепти өз алдынча өздөштүрүү жана кепти кабыл алуу мүмкүн эмес.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Угуусу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туруктуу бузулган балдар эки негизги категорияга бөлүнүшөт: 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y-K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Дүлөйлөр(укпагандар) </a:t>
            </a:r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 начар уккан (катуу кулак) балдар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822829"/>
              </p:ext>
            </p:extLst>
          </p:nvPr>
        </p:nvGraphicFramePr>
        <p:xfrm>
          <a:off x="1496663" y="2835480"/>
          <a:ext cx="10411644" cy="346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53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ичина отита у детей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16" b="32354"/>
          <a:stretch/>
        </p:blipFill>
        <p:spPr bwMode="auto">
          <a:xfrm>
            <a:off x="1627465" y="1907097"/>
            <a:ext cx="2852256" cy="25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Угуусу бузулган балдар Укпагандар - толугу менен укпаган балдар, анын натыйжасында мындай балдар сүйлөө жөндөмдүүлүгүн калыптандыра алышпайт Начар уккандар Туубаса же эрте укпай калгандар Торолгондон кийин ар кандай себептер менен укпай калгандар угуусу жарым-жартылай жабыркаган, мунун кесепетинде сүйлөө жөндөмүнүн өнүгүүсү татаалдаган балдар. Мындай балдар оз алдынча соз запасын топтоого жондомдуу Туубаса дулойлук менен торолгон балдар,же суйлоосу пайда болгонго чейин угуусун жоголгон балдар (2-ж.чейин) 3 жаштан кийин угуусу начарлап, бирок минималдуу суйлоо жондомдуулугу сакталып калган балдар.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" r="12801" b="3898"/>
          <a:stretch/>
        </p:blipFill>
        <p:spPr bwMode="auto">
          <a:xfrm>
            <a:off x="4764948" y="998291"/>
            <a:ext cx="7004806" cy="496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6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8998" y="264882"/>
            <a:ext cx="8785599" cy="1280890"/>
          </a:xfrm>
        </p:spPr>
        <p:txBody>
          <a:bodyPr/>
          <a:lstStyle/>
          <a:p>
            <a:pPr algn="ctr"/>
            <a:r>
              <a:rPr lang="ky-K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СҮЙЛӨӨ РЕЧИ </a:t>
            </a:r>
            <a:r>
              <a:rPr lang="ky-K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КАТУУ БУЗУЛГАН БАЛДАР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9260" y="1256523"/>
            <a:ext cx="8789313" cy="4864360"/>
          </a:xfrm>
        </p:spPr>
        <p:txBody>
          <a:bodyPr/>
          <a:lstStyle/>
          <a:p>
            <a:pPr algn="just"/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гуусу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жакшы сакталган жана интеллекти ченемдүү болгон балдарда белгиленген, сүйлөө системасынын компоненттерин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түзүүдөгү туруктуу четтөөлөр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Бул категорияга алалия, афазия,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дизартрия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 кекечтенген балдар кирет, анда окуу жана жазуу учурунда алардын бузулушуна алып келе турган, сүйлөөнүн (речтин) жалпы өнүкпөй калгандыгы белгиленет.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ky-K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Сүйлөө речинин </a:t>
            </a:r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бузулушунун жаралган себептери</a:t>
            </a:r>
            <a:r>
              <a:rPr lang="ky-K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экологиялык кырдаалдын начарлашы;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төрөт учурунда жаракаттардын (травмалардын) санынын көбөйүшү;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балдардын ден соолугунун начарлашы жана балдардын оорууларынын өсүшү;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 кандай социалдык себептер.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ky-K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Социалдык-психологиялык </a:t>
            </a:r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себептер: </a:t>
            </a:r>
            <a:endParaRPr lang="ky-K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туура эмес сүйлөгөн чөйрө жана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тарбия;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оң эмоционалдуу чөйрөнүн жоктугу;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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ашыкча катуу үндөр (ызы-чуу); </a:t>
            </a:r>
            <a:endParaRPr lang="ky-K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888" y="316200"/>
            <a:ext cx="8785599" cy="1280890"/>
          </a:xfrm>
        </p:spPr>
        <p:txBody>
          <a:bodyPr/>
          <a:lstStyle/>
          <a:p>
            <a:pPr algn="ctr"/>
            <a:r>
              <a:rPr lang="ky-K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СИХИКАЛЫК </a:t>
            </a:r>
            <a:r>
              <a:rPr lang="ky-K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НҮГҮҮСҮ </a:t>
            </a:r>
            <a:r>
              <a:rPr lang="ky-K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УЗУЛГАН (</a:t>
            </a:r>
            <a:r>
              <a:rPr lang="ky-K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ПӨБ</a:t>
            </a:r>
            <a:r>
              <a:rPr lang="ky-K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БАЛДАР</a:t>
            </a:r>
            <a:endParaRPr lang="ky-K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4196" y="1597090"/>
            <a:ext cx="9765005" cy="4453812"/>
          </a:xfrm>
        </p:spPr>
        <p:txBody>
          <a:bodyPr/>
          <a:lstStyle/>
          <a:p>
            <a:pPr algn="just"/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Психикалык өнүгүүнүн бузулушу </a:t>
            </a:r>
            <a:r>
              <a:rPr lang="ky-K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бул баланын психикасынын өнүгүү темпинин басаңдоосу, жалпы билим запасынын жоктугу, ой жүгүртүүсүнүн жетишсиздиги, оюн кызыкчылыктарынын басымдуулугу, интеллектуалдык иштен </a:t>
            </a:r>
            <a:r>
              <a:rPr lang="ky-K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тез чарчагандыгы </a:t>
            </a:r>
            <a:r>
              <a:rPr lang="ky-K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 билинет. ПӨБ ченемдүүлүк жана акылдын жетишсизигинин ортосундагы ара абал болуп саналат. Бул түшүнүк туруктуу, айыкпас психикалык өнүкпөгөндүк жөнүндө эмес, бул бала мектепке окууга кирген учурда көбүнчө </a:t>
            </a:r>
            <a:r>
              <a:rPr lang="ky-K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байкала </a:t>
            </a:r>
            <a:r>
              <a:rPr lang="ky-K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турган темптин басаңдашы жөнүндөгү түшүнүктү айтып турат</a:t>
            </a:r>
            <a:r>
              <a:rPr lang="ky-K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454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779</TotalTime>
  <Words>411</Words>
  <Application>Microsoft Office PowerPoint</Application>
  <PresentationFormat>Широкоэкранный</PresentationFormat>
  <Paragraphs>50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Century Gothic</vt:lpstr>
      <vt:lpstr>Constantia</vt:lpstr>
      <vt:lpstr>Times New Roman</vt:lpstr>
      <vt:lpstr>Wingdings</vt:lpstr>
      <vt:lpstr>Wingdings 3</vt:lpstr>
      <vt:lpstr>Легкий дым</vt:lpstr>
      <vt:lpstr>1_Легкий дым</vt:lpstr>
      <vt:lpstr>Ден соолугу мүмкүнчүлүктөрү чектелген адамдар</vt:lpstr>
      <vt:lpstr>ДМЧ балдардын классификациясы</vt:lpstr>
      <vt:lpstr>Презентация PowerPoint</vt:lpstr>
      <vt:lpstr>Презентация PowerPoint</vt:lpstr>
      <vt:lpstr>Угуусу бузулган балдардын классификациясы</vt:lpstr>
      <vt:lpstr>Презентация PowerPoint</vt:lpstr>
      <vt:lpstr>СҮЙЛӨӨ РЕЧИ КАТУУ БУЗУЛГАН БАЛДАР</vt:lpstr>
      <vt:lpstr>ПСИХИКАЛЫК ӨНҮГҮҮСҮ БУЗУЛГАН (ПӨБ) БАЛДАР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 соолук мүмкүнчүлүктөрү чектелген балдар</dc:title>
  <dc:creator>Acer</dc:creator>
  <cp:lastModifiedBy>User</cp:lastModifiedBy>
  <cp:revision>45</cp:revision>
  <dcterms:created xsi:type="dcterms:W3CDTF">2018-06-11T19:08:10Z</dcterms:created>
  <dcterms:modified xsi:type="dcterms:W3CDTF">2024-05-02T07:00:27Z</dcterms:modified>
</cp:coreProperties>
</file>