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57" r:id="rId4"/>
    <p:sldId id="262" r:id="rId5"/>
    <p:sldId id="264" r:id="rId6"/>
    <p:sldId id="258" r:id="rId7"/>
    <p:sldId id="263" r:id="rId8"/>
    <p:sldId id="265" r:id="rId9"/>
    <p:sldId id="259" r:id="rId10"/>
    <p:sldId id="260" r:id="rId11"/>
    <p:sldId id="26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8" autoAdjust="0"/>
    <p:restoredTop sz="94660"/>
  </p:normalViewPr>
  <p:slideViewPr>
    <p:cSldViewPr snapToGrid="0">
      <p:cViewPr varScale="1">
        <p:scale>
          <a:sx n="87" d="100"/>
          <a:sy n="87" d="100"/>
        </p:scale>
        <p:origin x="55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4162" y="1257300"/>
            <a:ext cx="9812215" cy="3094892"/>
          </a:xfrm>
        </p:spPr>
        <p:txBody>
          <a:bodyPr/>
          <a:lstStyle/>
          <a:p>
            <a:pPr algn="ctr"/>
            <a:r>
              <a:rPr lang="ky-KG" sz="6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ИНКЛЮЗИВДИК БИЛИМ БЕРҮҮ </a:t>
            </a:r>
            <a:endParaRPr lang="ky-KG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369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y-KG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СЕГРЕГАЦИЯ </a:t>
            </a:r>
          </a:p>
          <a:p>
            <a:r>
              <a:rPr lang="ky-KG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ИНТЕГРАЦИЯ</a:t>
            </a:r>
          </a:p>
          <a:p>
            <a:r>
              <a:rPr lang="ky-KG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ИНКЛЮЗИВ </a:t>
            </a:r>
            <a:endParaRPr lang="ky-KG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947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2622" y="609600"/>
            <a:ext cx="5871379" cy="1320800"/>
          </a:xfrm>
        </p:spPr>
        <p:txBody>
          <a:bodyPr>
            <a:normAutofit/>
          </a:bodyPr>
          <a:lstStyle/>
          <a:p>
            <a:r>
              <a:rPr lang="ky-KG" sz="6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СЕГРЕГАЦИЯ </a:t>
            </a:r>
            <a:endParaRPr lang="ky-KG" sz="6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2622" y="1930400"/>
            <a:ext cx="4848864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300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aze poslovne komunikacije - koraci za obostrano koristan komprom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747" y="808892"/>
            <a:ext cx="5794130" cy="516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900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orget Sales Methodology Wars - Just Pick the Bits That Work for You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808" y="1230924"/>
            <a:ext cx="5838092" cy="481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776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6146" y="609600"/>
            <a:ext cx="6697855" cy="1320800"/>
          </a:xfrm>
        </p:spPr>
        <p:txBody>
          <a:bodyPr/>
          <a:lstStyle/>
          <a:p>
            <a:r>
              <a:rPr lang="ky-KG" sz="6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</a:t>
            </a:r>
            <a:r>
              <a:rPr lang="ky-KG" dirty="0" smtClean="0"/>
              <a:t> </a:t>
            </a:r>
            <a:endParaRPr lang="ky-KG" dirty="0"/>
          </a:p>
        </p:txBody>
      </p:sp>
      <p:pic>
        <p:nvPicPr>
          <p:cNvPr id="2052" name="Picture 4" descr="Webquest Creator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423" y="1728177"/>
            <a:ext cx="5442439" cy="460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1116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rograma de gestión para campings - Guía Vayacampi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008" y="975946"/>
            <a:ext cx="4958861" cy="524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363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Devenez Partenaire – Association Rebon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277" y="1055078"/>
            <a:ext cx="5503985" cy="498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062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1314" y="609600"/>
            <a:ext cx="6662687" cy="1320800"/>
          </a:xfrm>
        </p:spPr>
        <p:txBody>
          <a:bodyPr>
            <a:normAutofit/>
          </a:bodyPr>
          <a:lstStyle/>
          <a:p>
            <a:r>
              <a:rPr lang="ky-KG" sz="6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</a:t>
            </a:r>
            <a:endParaRPr lang="ky-KG" sz="6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ideazero | 株式会社フルプルソアーズ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314" y="1652954"/>
            <a:ext cx="4876923" cy="520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360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evenez Partenaire – Association Rebon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638" y="931985"/>
            <a:ext cx="6622374" cy="508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348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evenez Partenaire – Association Rebon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177" y="1292469"/>
            <a:ext cx="6682154" cy="4967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72562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</TotalTime>
  <Words>15</Words>
  <Application>Microsoft Office PowerPoint</Application>
  <PresentationFormat>Широкоэкранный</PresentationFormat>
  <Paragraphs>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Times New Roman</vt:lpstr>
      <vt:lpstr>Trebuchet MS</vt:lpstr>
      <vt:lpstr>Wingdings 3</vt:lpstr>
      <vt:lpstr>Аспект</vt:lpstr>
      <vt:lpstr>ИНКЛЮЗИВДИК БИЛИМ БЕРҮҮ </vt:lpstr>
      <vt:lpstr>Презентация PowerPoint</vt:lpstr>
      <vt:lpstr>СЕГРЕГАЦИЯ </vt:lpstr>
      <vt:lpstr>Презентация PowerPoint</vt:lpstr>
      <vt:lpstr>Презентация PowerPoint</vt:lpstr>
      <vt:lpstr>ИНТЕГРАЦИЯ </vt:lpstr>
      <vt:lpstr>Презентация PowerPoint</vt:lpstr>
      <vt:lpstr>Презентация PowerPoint</vt:lpstr>
      <vt:lpstr>ИНКЛЮЗИВ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ИНКЛЮЗИВДИК БИЛИМ БЕРҮҮ</dc:title>
  <dc:creator>User</dc:creator>
  <cp:lastModifiedBy>User</cp:lastModifiedBy>
  <cp:revision>2</cp:revision>
  <dcterms:created xsi:type="dcterms:W3CDTF">2024-05-02T02:46:43Z</dcterms:created>
  <dcterms:modified xsi:type="dcterms:W3CDTF">2024-05-02T03:04:22Z</dcterms:modified>
</cp:coreProperties>
</file>